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83947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607800"/>
            <a:ext cx="8636000" cy="17994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756997"/>
            <a:ext cx="7112000" cy="2145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5CA3-25F2-4272-A308-3BD4C5131CC5}" type="datetimeFigureOut">
              <a:rPr lang="hu-HU" smtClean="0"/>
              <a:t>2014.10.19.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11E5-FFA1-40C2-A634-E28F4C94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87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5CA3-25F2-4272-A308-3BD4C5131CC5}" type="datetimeFigureOut">
              <a:rPr lang="hu-HU" smtClean="0"/>
              <a:t>2014.10.19.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11E5-FFA1-40C2-A634-E28F4C94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05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336179"/>
            <a:ext cx="2286000" cy="7162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1" y="336179"/>
            <a:ext cx="6688667" cy="7162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5CA3-25F2-4272-A308-3BD4C5131CC5}" type="datetimeFigureOut">
              <a:rPr lang="hu-HU" smtClean="0"/>
              <a:t>2014.10.19.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11E5-FFA1-40C2-A634-E28F4C94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67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5CA3-25F2-4272-A308-3BD4C5131CC5}" type="datetimeFigureOut">
              <a:rPr lang="hu-HU" smtClean="0"/>
              <a:t>2014.10.19.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11E5-FFA1-40C2-A634-E28F4C94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600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2570" y="5394374"/>
            <a:ext cx="8636000" cy="166728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2570" y="3558033"/>
            <a:ext cx="8636000" cy="18363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5CA3-25F2-4272-A308-3BD4C5131CC5}" type="datetimeFigureOut">
              <a:rPr lang="hu-HU" smtClean="0"/>
              <a:t>2014.10.19.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11E5-FFA1-40C2-A634-E28F4C94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54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958765"/>
            <a:ext cx="4487333" cy="5540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64667" y="1958765"/>
            <a:ext cx="4487333" cy="5540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5CA3-25F2-4272-A308-3BD4C5131CC5}" type="datetimeFigureOut">
              <a:rPr lang="hu-HU" smtClean="0"/>
              <a:t>2014.10.19.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11E5-FFA1-40C2-A634-E28F4C94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362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879092"/>
            <a:ext cx="4489098" cy="7831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662208"/>
            <a:ext cx="4489098" cy="48366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1141" y="1879092"/>
            <a:ext cx="4490861" cy="7831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1141" y="2662208"/>
            <a:ext cx="4490861" cy="48366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5CA3-25F2-4272-A308-3BD4C5131CC5}" type="datetimeFigureOut">
              <a:rPr lang="hu-HU" smtClean="0"/>
              <a:t>2014.10.19.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11E5-FFA1-40C2-A634-E28F4C94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26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5CA3-25F2-4272-A308-3BD4C5131CC5}" type="datetimeFigureOut">
              <a:rPr lang="hu-HU" smtClean="0"/>
              <a:t>2014.10.19.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11E5-FFA1-40C2-A634-E28F4C94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25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5CA3-25F2-4272-A308-3BD4C5131CC5}" type="datetimeFigureOut">
              <a:rPr lang="hu-HU" smtClean="0"/>
              <a:t>2014.10.19.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11E5-FFA1-40C2-A634-E28F4C94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709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1" y="334234"/>
            <a:ext cx="3342570" cy="14224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2278" y="334235"/>
            <a:ext cx="5679722" cy="7164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1" y="1756670"/>
            <a:ext cx="3342570" cy="57422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5CA3-25F2-4272-A308-3BD4C5131CC5}" type="datetimeFigureOut">
              <a:rPr lang="hu-HU" smtClean="0"/>
              <a:t>2014.10.19.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11E5-FFA1-40C2-A634-E28F4C94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81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431" y="5876290"/>
            <a:ext cx="6096000" cy="6937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1431" y="750082"/>
            <a:ext cx="6096000" cy="50368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1431" y="6570019"/>
            <a:ext cx="6096000" cy="985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5CA3-25F2-4272-A308-3BD4C5131CC5}" type="datetimeFigureOut">
              <a:rPr lang="hu-HU" smtClean="0"/>
              <a:t>2014.10.19.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11E5-FFA1-40C2-A634-E28F4C94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588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08000" y="336177"/>
            <a:ext cx="9144000" cy="139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958765"/>
            <a:ext cx="9144000" cy="5540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08001" y="7780645"/>
            <a:ext cx="2370667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F5CA3-25F2-4272-A308-3BD4C5131CC5}" type="datetimeFigureOut">
              <a:rPr lang="hu-HU" smtClean="0"/>
              <a:t>2014.10.19.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71335" y="7780645"/>
            <a:ext cx="3217333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281334" y="7780645"/>
            <a:ext cx="2370667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B11E5-FFA1-40C2-A634-E28F4C94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675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01600"/>
            <a:ext cx="10203180" cy="74879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zövegdoboz 2"/>
          <p:cNvSpPr txBox="1"/>
          <p:nvPr/>
        </p:nvSpPr>
        <p:spPr>
          <a:xfrm>
            <a:off x="4203700" y="546100"/>
            <a:ext cx="116909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u-HU" sz="2700" smtClean="0">
                <a:solidFill>
                  <a:srgbClr val="FFFFFF"/>
                </a:solidFill>
                <a:latin typeface="Arial - 36"/>
              </a:rPr>
              <a:t>6.óra</a:t>
            </a:r>
            <a:endParaRPr lang="hu-HU" sz="2700">
              <a:solidFill>
                <a:srgbClr val="FFFFFF"/>
              </a:solidFill>
              <a:latin typeface="Arial - 36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46100" y="1193800"/>
            <a:ext cx="91313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hu-HU" sz="2700" smtClean="0">
                <a:solidFill>
                  <a:srgbClr val="FFFFFF"/>
                </a:solidFill>
                <a:latin typeface="Arial - 36"/>
              </a:rPr>
              <a:t>Többoldalas dokumentum készítése</a:t>
            </a:r>
            <a:endParaRPr lang="hu-HU" sz="2700">
              <a:solidFill>
                <a:srgbClr val="FFFFFF"/>
              </a:solidFill>
              <a:latin typeface="Arial - 36"/>
            </a:endParaRPr>
          </a:p>
        </p:txBody>
      </p:sp>
      <p:pic>
        <p:nvPicPr>
          <p:cNvPr id="5" name="Kép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816100"/>
            <a:ext cx="7453757" cy="51954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2824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10268839" cy="7536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zövegdoboz 2"/>
          <p:cNvSpPr txBox="1"/>
          <p:nvPr/>
        </p:nvSpPr>
        <p:spPr>
          <a:xfrm>
            <a:off x="342900" y="647700"/>
            <a:ext cx="93472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hu-HU" sz="1500" b="1" smtClean="0">
                <a:solidFill>
                  <a:srgbClr val="FFFFFF"/>
                </a:solidFill>
                <a:latin typeface="Calibri - 20"/>
              </a:rPr>
              <a:t>Egy többoldalas dokumentummal szemben támasztott követelmények (példa feladaton keresztül bemutatva)</a:t>
            </a:r>
            <a:endParaRPr lang="hu-HU" sz="1500" b="1">
              <a:solidFill>
                <a:srgbClr val="FFFFFF"/>
              </a:solidFill>
              <a:latin typeface="Calibri - 2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1000" y="2222500"/>
            <a:ext cx="9321800" cy="30162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u-HU" sz="1900" smtClean="0">
                <a:solidFill>
                  <a:srgbClr val="000000"/>
                </a:solidFill>
                <a:latin typeface="Times New Roman - 26"/>
              </a:rPr>
              <a:t>A tanóra elején elkészített dokumentum első oldalára készítsünk egy </a:t>
            </a:r>
            <a:r>
              <a:rPr lang="hu-HU" sz="1900" i="1" u="sng" smtClean="0">
                <a:solidFill>
                  <a:srgbClr val="000000"/>
                </a:solidFill>
                <a:latin typeface="Times New Roman - 26"/>
              </a:rPr>
              <a:t>borító!</a:t>
            </a:r>
          </a:p>
          <a:p>
            <a:r>
              <a:rPr lang="it-IT" sz="1900" i="1" u="sng" smtClean="0">
                <a:solidFill>
                  <a:srgbClr val="000000"/>
                </a:solidFill>
                <a:latin typeface="Times New Roman - 26"/>
              </a:rPr>
              <a:t>M</a:t>
            </a:r>
            <a:r>
              <a:rPr lang="it-IT" sz="1900" smtClean="0">
                <a:solidFill>
                  <a:srgbClr val="000000"/>
                </a:solidFill>
                <a:latin typeface="Times New Roman - 26"/>
              </a:rPr>
              <a:t>ásodik oldal tartalmazza majd a </a:t>
            </a:r>
            <a:r>
              <a:rPr lang="it-IT" sz="1900" b="1" smtClean="0">
                <a:solidFill>
                  <a:srgbClr val="000000"/>
                </a:solidFill>
                <a:latin typeface="Times New Roman - 26"/>
              </a:rPr>
              <a:t>tartalomjegyzéket.</a:t>
            </a:r>
          </a:p>
          <a:p>
            <a:r>
              <a:rPr lang="hu-HU" sz="1900" b="1" smtClean="0">
                <a:solidFill>
                  <a:srgbClr val="000000"/>
                </a:solidFill>
                <a:latin typeface="Times New Roman - 26"/>
              </a:rPr>
              <a:t>A</a:t>
            </a:r>
            <a:r>
              <a:rPr lang="hu-HU" sz="1900" smtClean="0">
                <a:solidFill>
                  <a:srgbClr val="000000"/>
                </a:solidFill>
                <a:latin typeface="Times New Roman - 26"/>
              </a:rPr>
              <a:t>z első oldal kivételével mindegyik oldalon legyen </a:t>
            </a:r>
            <a:r>
              <a:rPr lang="hu-HU" sz="1900" i="1" u="sng" smtClean="0">
                <a:solidFill>
                  <a:srgbClr val="000000"/>
                </a:solidFill>
                <a:latin typeface="Times New Roman - 26"/>
              </a:rPr>
              <a:t>élőfej,</a:t>
            </a:r>
            <a:r>
              <a:rPr lang="hu-HU" sz="1900" smtClean="0">
                <a:solidFill>
                  <a:srgbClr val="000000"/>
                </a:solidFill>
                <a:latin typeface="Times New Roman - 26"/>
              </a:rPr>
              <a:t> az élőfejben bal oldalt szerepeljen a dolgozat címe (Ady </a:t>
            </a:r>
            <a:r>
              <a:rPr lang="nn-NO" sz="1900" smtClean="0">
                <a:solidFill>
                  <a:srgbClr val="000000"/>
                </a:solidFill>
                <a:latin typeface="Times New Roman - 26"/>
              </a:rPr>
              <a:t>költészete), jobb oldalt mindenkinek a saját neve.</a:t>
            </a:r>
          </a:p>
          <a:p>
            <a:r>
              <a:rPr lang="hu-HU" sz="1900" smtClean="0">
                <a:solidFill>
                  <a:srgbClr val="000000"/>
                </a:solidFill>
                <a:latin typeface="Times New Roman - 26"/>
              </a:rPr>
              <a:t>Az első oldal kivételével az oldalak alján jelenjenek meg </a:t>
            </a:r>
            <a:r>
              <a:rPr lang="hu-HU" sz="1900" i="1" u="sng" smtClean="0">
                <a:solidFill>
                  <a:srgbClr val="000000"/>
                </a:solidFill>
                <a:latin typeface="Times New Roman - 26"/>
              </a:rPr>
              <a:t>oldalszámok</a:t>
            </a:r>
            <a:r>
              <a:rPr lang="hu-HU" sz="1900" b="1" smtClean="0">
                <a:solidFill>
                  <a:srgbClr val="000000"/>
                </a:solidFill>
                <a:latin typeface="Times New Roman - 26"/>
              </a:rPr>
              <a:t> </a:t>
            </a:r>
            <a:r>
              <a:rPr lang="hu-HU" sz="1900" smtClean="0">
                <a:solidFill>
                  <a:srgbClr val="000000"/>
                </a:solidFill>
                <a:latin typeface="Times New Roman - 26"/>
              </a:rPr>
              <a:t>középre igazítva.</a:t>
            </a:r>
          </a:p>
          <a:p>
            <a:r>
              <a:rPr lang="hu-HU" sz="1900" smtClean="0">
                <a:solidFill>
                  <a:srgbClr val="000000"/>
                </a:solidFill>
                <a:latin typeface="Times New Roman - 26"/>
              </a:rPr>
              <a:t>A dokumentum </a:t>
            </a:r>
            <a:r>
              <a:rPr lang="hu-HU" sz="1900" b="1" smtClean="0">
                <a:solidFill>
                  <a:srgbClr val="000000"/>
                </a:solidFill>
                <a:latin typeface="Times New Roman - 26"/>
              </a:rPr>
              <a:t>két fejezetet</a:t>
            </a:r>
            <a:r>
              <a:rPr lang="hu-HU" sz="1900" smtClean="0">
                <a:solidFill>
                  <a:srgbClr val="000000"/>
                </a:solidFill>
                <a:latin typeface="Times New Roman - 26"/>
              </a:rPr>
              <a:t> tartalmazzon, a fejezeteken belül alcímek is jelenjenek meg, ezek </a:t>
            </a:r>
            <a:r>
              <a:rPr lang="hu-HU" sz="1900" b="1" smtClean="0">
                <a:solidFill>
                  <a:srgbClr val="000000"/>
                </a:solidFill>
                <a:latin typeface="Times New Roman - 26"/>
              </a:rPr>
              <a:t>Címsor1</a:t>
            </a:r>
            <a:r>
              <a:rPr lang="hu-HU" sz="1900" smtClean="0">
                <a:solidFill>
                  <a:srgbClr val="000000"/>
                </a:solidFill>
                <a:latin typeface="Times New Roman - 26"/>
              </a:rPr>
              <a:t> illetve </a:t>
            </a:r>
            <a:r>
              <a:rPr lang="hu-HU" sz="1900" b="1" smtClean="0">
                <a:solidFill>
                  <a:srgbClr val="000000"/>
                </a:solidFill>
                <a:latin typeface="Times New Roman - 26"/>
              </a:rPr>
              <a:t>Címsor2</a:t>
            </a:r>
            <a:r>
              <a:rPr lang="hu-HU" sz="1900" smtClean="0">
                <a:solidFill>
                  <a:srgbClr val="000000"/>
                </a:solidFill>
                <a:latin typeface="Times New Roman - 26"/>
              </a:rPr>
              <a:t> stílussal legyenek leírva.</a:t>
            </a:r>
          </a:p>
          <a:p>
            <a:endParaRPr lang="hu-HU" sz="1900" smtClean="0">
              <a:solidFill>
                <a:srgbClr val="000000"/>
              </a:solidFill>
              <a:latin typeface="Times New Roman - 26"/>
            </a:endParaRPr>
          </a:p>
          <a:p>
            <a:endParaRPr lang="hu-HU" sz="1900">
              <a:solidFill>
                <a:srgbClr val="000000"/>
              </a:solidFill>
              <a:latin typeface="Times New Roman - 26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8305800" y="2692400"/>
            <a:ext cx="543598" cy="383504"/>
            <a:chOff x="8305800" y="2692400"/>
            <a:chExt cx="543598" cy="383504"/>
          </a:xfrm>
        </p:grpSpPr>
        <p:sp>
          <p:nvSpPr>
            <p:cNvPr id="5" name="Szabadkézi sokszög 4"/>
            <p:cNvSpPr/>
            <p:nvPr/>
          </p:nvSpPr>
          <p:spPr>
            <a:xfrm>
              <a:off x="8783231" y="2695790"/>
              <a:ext cx="62202" cy="64870"/>
            </a:xfrm>
            <a:custGeom>
              <a:avLst/>
              <a:gdLst/>
              <a:ahLst/>
              <a:cxnLst/>
              <a:rect l="0" t="0" r="0" b="0"/>
              <a:pathLst>
                <a:path w="62202" h="64870">
                  <a:moveTo>
                    <a:pt x="42578" y="19692"/>
                  </a:moveTo>
                  <a:lnTo>
                    <a:pt x="38823" y="16531"/>
                  </a:lnTo>
                  <a:lnTo>
                    <a:pt x="34771" y="14093"/>
                  </a:lnTo>
                  <a:lnTo>
                    <a:pt x="30088" y="12113"/>
                  </a:lnTo>
                  <a:lnTo>
                    <a:pt x="24559" y="10360"/>
                  </a:lnTo>
                  <a:lnTo>
                    <a:pt x="17850" y="8532"/>
                  </a:lnTo>
                  <a:lnTo>
                    <a:pt x="14011" y="7541"/>
                  </a:lnTo>
                  <a:lnTo>
                    <a:pt x="9747" y="6361"/>
                  </a:lnTo>
                  <a:lnTo>
                    <a:pt x="5107" y="5104"/>
                  </a:lnTo>
                  <a:lnTo>
                    <a:pt x="0" y="3618"/>
                  </a:lnTo>
                  <a:lnTo>
                    <a:pt x="6161" y="1903"/>
                  </a:lnTo>
                  <a:lnTo>
                    <a:pt x="11985" y="762"/>
                  </a:lnTo>
                  <a:lnTo>
                    <a:pt x="17386" y="114"/>
                  </a:lnTo>
                  <a:lnTo>
                    <a:pt x="22492" y="0"/>
                  </a:lnTo>
                  <a:lnTo>
                    <a:pt x="27303" y="343"/>
                  </a:lnTo>
                  <a:lnTo>
                    <a:pt x="31691" y="1143"/>
                  </a:lnTo>
                  <a:lnTo>
                    <a:pt x="35743" y="2322"/>
                  </a:lnTo>
                  <a:lnTo>
                    <a:pt x="39541" y="3923"/>
                  </a:lnTo>
                  <a:lnTo>
                    <a:pt x="42959" y="5789"/>
                  </a:lnTo>
                  <a:lnTo>
                    <a:pt x="46080" y="7960"/>
                  </a:lnTo>
                  <a:lnTo>
                    <a:pt x="48909" y="10436"/>
                  </a:lnTo>
                  <a:lnTo>
                    <a:pt x="51440" y="13140"/>
                  </a:lnTo>
                  <a:lnTo>
                    <a:pt x="53677" y="16074"/>
                  </a:lnTo>
                  <a:lnTo>
                    <a:pt x="55660" y="19121"/>
                  </a:lnTo>
                  <a:lnTo>
                    <a:pt x="58784" y="25635"/>
                  </a:lnTo>
                  <a:lnTo>
                    <a:pt x="60893" y="32415"/>
                  </a:lnTo>
                  <a:lnTo>
                    <a:pt x="61990" y="39196"/>
                  </a:lnTo>
                  <a:lnTo>
                    <a:pt x="62201" y="45710"/>
                  </a:lnTo>
                  <a:lnTo>
                    <a:pt x="61569" y="51652"/>
                  </a:lnTo>
                  <a:lnTo>
                    <a:pt x="60976" y="54356"/>
                  </a:lnTo>
                  <a:lnTo>
                    <a:pt x="60133" y="56832"/>
                  </a:lnTo>
                  <a:lnTo>
                    <a:pt x="59163" y="59041"/>
                  </a:lnTo>
                  <a:lnTo>
                    <a:pt x="57981" y="60946"/>
                  </a:lnTo>
                  <a:lnTo>
                    <a:pt x="56631" y="62508"/>
                  </a:lnTo>
                  <a:lnTo>
                    <a:pt x="55112" y="63726"/>
                  </a:lnTo>
                  <a:lnTo>
                    <a:pt x="53466" y="64488"/>
                  </a:lnTo>
                  <a:lnTo>
                    <a:pt x="51651" y="64869"/>
                  </a:lnTo>
                  <a:lnTo>
                    <a:pt x="52875" y="60146"/>
                  </a:lnTo>
                  <a:lnTo>
                    <a:pt x="53677" y="55042"/>
                  </a:lnTo>
                  <a:lnTo>
                    <a:pt x="53972" y="49633"/>
                  </a:lnTo>
                  <a:lnTo>
                    <a:pt x="53719" y="44109"/>
                  </a:lnTo>
                  <a:lnTo>
                    <a:pt x="52875" y="38624"/>
                  </a:lnTo>
                  <a:lnTo>
                    <a:pt x="51398" y="33291"/>
                  </a:lnTo>
                  <a:lnTo>
                    <a:pt x="49204" y="28302"/>
                  </a:lnTo>
                  <a:lnTo>
                    <a:pt x="46249" y="23806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8752384" y="2702189"/>
              <a:ext cx="84691" cy="75156"/>
            </a:xfrm>
            <a:custGeom>
              <a:avLst/>
              <a:gdLst/>
              <a:ahLst/>
              <a:cxnLst/>
              <a:rect l="0" t="0" r="0" b="0"/>
              <a:pathLst>
                <a:path w="84691" h="75156">
                  <a:moveTo>
                    <a:pt x="37851" y="534"/>
                  </a:moveTo>
                  <a:lnTo>
                    <a:pt x="45616" y="1524"/>
                  </a:lnTo>
                  <a:lnTo>
                    <a:pt x="52536" y="2971"/>
                  </a:lnTo>
                  <a:lnTo>
                    <a:pt x="58782" y="4876"/>
                  </a:lnTo>
                  <a:lnTo>
                    <a:pt x="64267" y="7162"/>
                  </a:lnTo>
                  <a:lnTo>
                    <a:pt x="69036" y="9904"/>
                  </a:lnTo>
                  <a:lnTo>
                    <a:pt x="73086" y="12990"/>
                  </a:lnTo>
                  <a:lnTo>
                    <a:pt x="76505" y="16456"/>
                  </a:lnTo>
                  <a:lnTo>
                    <a:pt x="79330" y="20226"/>
                  </a:lnTo>
                  <a:lnTo>
                    <a:pt x="81526" y="24341"/>
                  </a:lnTo>
                  <a:lnTo>
                    <a:pt x="83088" y="28721"/>
                  </a:lnTo>
                  <a:lnTo>
                    <a:pt x="84184" y="33368"/>
                  </a:lnTo>
                  <a:lnTo>
                    <a:pt x="84690" y="38282"/>
                  </a:lnTo>
                  <a:lnTo>
                    <a:pt x="84690" y="43424"/>
                  </a:lnTo>
                  <a:lnTo>
                    <a:pt x="84184" y="48757"/>
                  </a:lnTo>
                  <a:lnTo>
                    <a:pt x="83257" y="54280"/>
                  </a:lnTo>
                  <a:lnTo>
                    <a:pt x="80767" y="57252"/>
                  </a:lnTo>
                  <a:lnTo>
                    <a:pt x="78445" y="59919"/>
                  </a:lnTo>
                  <a:lnTo>
                    <a:pt x="73508" y="64756"/>
                  </a:lnTo>
                  <a:lnTo>
                    <a:pt x="70682" y="67117"/>
                  </a:lnTo>
                  <a:lnTo>
                    <a:pt x="67347" y="69556"/>
                  </a:lnTo>
                  <a:lnTo>
                    <a:pt x="63381" y="72183"/>
                  </a:lnTo>
                  <a:lnTo>
                    <a:pt x="58613" y="75155"/>
                  </a:lnTo>
                  <a:lnTo>
                    <a:pt x="57095" y="65594"/>
                  </a:lnTo>
                  <a:lnTo>
                    <a:pt x="55826" y="60946"/>
                  </a:lnTo>
                  <a:lnTo>
                    <a:pt x="54224" y="56337"/>
                  </a:lnTo>
                  <a:lnTo>
                    <a:pt x="52241" y="51919"/>
                  </a:lnTo>
                  <a:lnTo>
                    <a:pt x="49835" y="47577"/>
                  </a:lnTo>
                  <a:lnTo>
                    <a:pt x="47008" y="43462"/>
                  </a:lnTo>
                  <a:lnTo>
                    <a:pt x="43801" y="39501"/>
                  </a:lnTo>
                  <a:lnTo>
                    <a:pt x="40046" y="35768"/>
                  </a:lnTo>
                  <a:lnTo>
                    <a:pt x="35911" y="32263"/>
                  </a:lnTo>
                  <a:lnTo>
                    <a:pt x="31227" y="28988"/>
                  </a:lnTo>
                  <a:lnTo>
                    <a:pt x="26079" y="26054"/>
                  </a:lnTo>
                  <a:lnTo>
                    <a:pt x="20382" y="23388"/>
                  </a:lnTo>
                  <a:lnTo>
                    <a:pt x="14179" y="21064"/>
                  </a:lnTo>
                  <a:lnTo>
                    <a:pt x="7385" y="19046"/>
                  </a:lnTo>
                  <a:lnTo>
                    <a:pt x="0" y="17408"/>
                  </a:lnTo>
                  <a:lnTo>
                    <a:pt x="5443" y="13333"/>
                  </a:lnTo>
                  <a:lnTo>
                    <a:pt x="11773" y="9256"/>
                  </a:lnTo>
                  <a:lnTo>
                    <a:pt x="15444" y="7086"/>
                  </a:lnTo>
                  <a:lnTo>
                    <a:pt x="19538" y="4876"/>
                  </a:lnTo>
                  <a:lnTo>
                    <a:pt x="24094" y="2552"/>
                  </a:lnTo>
                  <a:lnTo>
                    <a:pt x="29328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8390913" y="2729349"/>
              <a:ext cx="413165" cy="292009"/>
            </a:xfrm>
            <a:custGeom>
              <a:avLst/>
              <a:gdLst/>
              <a:ahLst/>
              <a:cxnLst/>
              <a:rect l="0" t="0" r="0" b="0"/>
              <a:pathLst>
                <a:path w="413165" h="292009">
                  <a:moveTo>
                    <a:pt x="413164" y="20874"/>
                  </a:moveTo>
                  <a:lnTo>
                    <a:pt x="403035" y="28340"/>
                  </a:lnTo>
                  <a:lnTo>
                    <a:pt x="392529" y="35959"/>
                  </a:lnTo>
                  <a:lnTo>
                    <a:pt x="381683" y="43805"/>
                  </a:lnTo>
                  <a:lnTo>
                    <a:pt x="370501" y="51767"/>
                  </a:lnTo>
                  <a:lnTo>
                    <a:pt x="358981" y="59842"/>
                  </a:lnTo>
                  <a:lnTo>
                    <a:pt x="347208" y="68070"/>
                  </a:lnTo>
                  <a:lnTo>
                    <a:pt x="322775" y="84906"/>
                  </a:lnTo>
                  <a:lnTo>
                    <a:pt x="297499" y="102086"/>
                  </a:lnTo>
                  <a:lnTo>
                    <a:pt x="271546" y="119608"/>
                  </a:lnTo>
                  <a:lnTo>
                    <a:pt x="245089" y="137319"/>
                  </a:lnTo>
                  <a:lnTo>
                    <a:pt x="218293" y="155184"/>
                  </a:lnTo>
                  <a:lnTo>
                    <a:pt x="164531" y="190876"/>
                  </a:lnTo>
                  <a:lnTo>
                    <a:pt x="137904" y="208550"/>
                  </a:lnTo>
                  <a:lnTo>
                    <a:pt x="111784" y="225957"/>
                  </a:lnTo>
                  <a:lnTo>
                    <a:pt x="86253" y="243099"/>
                  </a:lnTo>
                  <a:lnTo>
                    <a:pt x="61568" y="259783"/>
                  </a:lnTo>
                  <a:lnTo>
                    <a:pt x="49542" y="267935"/>
                  </a:lnTo>
                  <a:lnTo>
                    <a:pt x="37852" y="275971"/>
                  </a:lnTo>
                  <a:lnTo>
                    <a:pt x="26459" y="283857"/>
                  </a:lnTo>
                  <a:lnTo>
                    <a:pt x="15361" y="291551"/>
                  </a:lnTo>
                  <a:lnTo>
                    <a:pt x="14263" y="291932"/>
                  </a:lnTo>
                  <a:lnTo>
                    <a:pt x="12955" y="292008"/>
                  </a:lnTo>
                  <a:lnTo>
                    <a:pt x="11563" y="291780"/>
                  </a:lnTo>
                  <a:lnTo>
                    <a:pt x="10043" y="291285"/>
                  </a:lnTo>
                  <a:lnTo>
                    <a:pt x="6964" y="289494"/>
                  </a:lnTo>
                  <a:lnTo>
                    <a:pt x="4092" y="286789"/>
                  </a:lnTo>
                  <a:lnTo>
                    <a:pt x="2785" y="285076"/>
                  </a:lnTo>
                  <a:lnTo>
                    <a:pt x="1731" y="283171"/>
                  </a:lnTo>
                  <a:lnTo>
                    <a:pt x="886" y="281037"/>
                  </a:lnTo>
                  <a:lnTo>
                    <a:pt x="296" y="278714"/>
                  </a:lnTo>
                  <a:lnTo>
                    <a:pt x="0" y="276238"/>
                  </a:lnTo>
                  <a:lnTo>
                    <a:pt x="85" y="273611"/>
                  </a:lnTo>
                  <a:lnTo>
                    <a:pt x="548" y="270829"/>
                  </a:lnTo>
                  <a:lnTo>
                    <a:pt x="1477" y="267897"/>
                  </a:lnTo>
                  <a:lnTo>
                    <a:pt x="11436" y="260964"/>
                  </a:lnTo>
                  <a:lnTo>
                    <a:pt x="21775" y="253688"/>
                  </a:lnTo>
                  <a:lnTo>
                    <a:pt x="32533" y="246223"/>
                  </a:lnTo>
                  <a:lnTo>
                    <a:pt x="43592" y="238414"/>
                  </a:lnTo>
                  <a:lnTo>
                    <a:pt x="54985" y="230377"/>
                  </a:lnTo>
                  <a:lnTo>
                    <a:pt x="66632" y="222149"/>
                  </a:lnTo>
                  <a:lnTo>
                    <a:pt x="78616" y="213693"/>
                  </a:lnTo>
                  <a:lnTo>
                    <a:pt x="90853" y="205084"/>
                  </a:lnTo>
                  <a:lnTo>
                    <a:pt x="115834" y="187409"/>
                  </a:lnTo>
                  <a:lnTo>
                    <a:pt x="141534" y="169317"/>
                  </a:lnTo>
                  <a:lnTo>
                    <a:pt x="167697" y="150918"/>
                  </a:lnTo>
                  <a:lnTo>
                    <a:pt x="194113" y="132406"/>
                  </a:lnTo>
                  <a:lnTo>
                    <a:pt x="220613" y="113932"/>
                  </a:lnTo>
                  <a:lnTo>
                    <a:pt x="246945" y="95648"/>
                  </a:lnTo>
                  <a:lnTo>
                    <a:pt x="272940" y="77745"/>
                  </a:lnTo>
                  <a:lnTo>
                    <a:pt x="298384" y="60413"/>
                  </a:lnTo>
                  <a:lnTo>
                    <a:pt x="310833" y="52034"/>
                  </a:lnTo>
                  <a:lnTo>
                    <a:pt x="323112" y="43843"/>
                  </a:lnTo>
                  <a:lnTo>
                    <a:pt x="335139" y="35883"/>
                  </a:lnTo>
                  <a:lnTo>
                    <a:pt x="346912" y="28112"/>
                  </a:lnTo>
                  <a:lnTo>
                    <a:pt x="358348" y="20646"/>
                  </a:lnTo>
                  <a:lnTo>
                    <a:pt x="369531" y="13447"/>
                  </a:lnTo>
                  <a:lnTo>
                    <a:pt x="380333" y="6552"/>
                  </a:lnTo>
                  <a:lnTo>
                    <a:pt x="390799" y="0"/>
                  </a:lnTo>
                  <a:lnTo>
                    <a:pt x="393879" y="1372"/>
                  </a:lnTo>
                  <a:lnTo>
                    <a:pt x="396664" y="2744"/>
                  </a:lnTo>
                  <a:lnTo>
                    <a:pt x="401095" y="5295"/>
                  </a:lnTo>
                  <a:lnTo>
                    <a:pt x="404428" y="7772"/>
                  </a:lnTo>
                  <a:lnTo>
                    <a:pt x="406876" y="10171"/>
                  </a:lnTo>
                  <a:lnTo>
                    <a:pt x="408691" y="12609"/>
                  </a:lnTo>
                  <a:lnTo>
                    <a:pt x="410209" y="15160"/>
                  </a:lnTo>
                  <a:lnTo>
                    <a:pt x="411603" y="17904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badkézi sokszög 7"/>
            <p:cNvSpPr/>
            <p:nvPr/>
          </p:nvSpPr>
          <p:spPr>
            <a:xfrm>
              <a:off x="8360489" y="2720282"/>
              <a:ext cx="414388" cy="280048"/>
            </a:xfrm>
            <a:custGeom>
              <a:avLst/>
              <a:gdLst/>
              <a:ahLst/>
              <a:cxnLst/>
              <a:rect l="0" t="0" r="0" b="0"/>
              <a:pathLst>
                <a:path w="414388" h="280048">
                  <a:moveTo>
                    <a:pt x="412741" y="14627"/>
                  </a:moveTo>
                  <a:lnTo>
                    <a:pt x="402656" y="22054"/>
                  </a:lnTo>
                  <a:lnTo>
                    <a:pt x="392317" y="29635"/>
                  </a:lnTo>
                  <a:lnTo>
                    <a:pt x="370795" y="45176"/>
                  </a:lnTo>
                  <a:lnTo>
                    <a:pt x="348347" y="61098"/>
                  </a:lnTo>
                  <a:lnTo>
                    <a:pt x="325010" y="77439"/>
                  </a:lnTo>
                  <a:lnTo>
                    <a:pt x="301042" y="94085"/>
                  </a:lnTo>
                  <a:lnTo>
                    <a:pt x="276524" y="110960"/>
                  </a:lnTo>
                  <a:lnTo>
                    <a:pt x="251585" y="127986"/>
                  </a:lnTo>
                  <a:lnTo>
                    <a:pt x="226352" y="145128"/>
                  </a:lnTo>
                  <a:lnTo>
                    <a:pt x="175713" y="179410"/>
                  </a:lnTo>
                  <a:lnTo>
                    <a:pt x="150564" y="196437"/>
                  </a:lnTo>
                  <a:lnTo>
                    <a:pt x="125666" y="213273"/>
                  </a:lnTo>
                  <a:lnTo>
                    <a:pt x="101234" y="229881"/>
                  </a:lnTo>
                  <a:lnTo>
                    <a:pt x="77392" y="246184"/>
                  </a:lnTo>
                  <a:lnTo>
                    <a:pt x="54225" y="262144"/>
                  </a:lnTo>
                  <a:lnTo>
                    <a:pt x="31902" y="277647"/>
                  </a:lnTo>
                  <a:lnTo>
                    <a:pt x="25615" y="279171"/>
                  </a:lnTo>
                  <a:lnTo>
                    <a:pt x="19158" y="280009"/>
                  </a:lnTo>
                  <a:lnTo>
                    <a:pt x="13039" y="280047"/>
                  </a:lnTo>
                  <a:lnTo>
                    <a:pt x="10213" y="279781"/>
                  </a:lnTo>
                  <a:lnTo>
                    <a:pt x="7637" y="279247"/>
                  </a:lnTo>
                  <a:lnTo>
                    <a:pt x="5317" y="278447"/>
                  </a:lnTo>
                  <a:lnTo>
                    <a:pt x="3376" y="277382"/>
                  </a:lnTo>
                  <a:lnTo>
                    <a:pt x="1815" y="276124"/>
                  </a:lnTo>
                  <a:lnTo>
                    <a:pt x="675" y="274524"/>
                  </a:lnTo>
                  <a:lnTo>
                    <a:pt x="85" y="272657"/>
                  </a:lnTo>
                  <a:lnTo>
                    <a:pt x="0" y="270449"/>
                  </a:lnTo>
                  <a:lnTo>
                    <a:pt x="591" y="267972"/>
                  </a:lnTo>
                  <a:lnTo>
                    <a:pt x="1856" y="265154"/>
                  </a:lnTo>
                  <a:lnTo>
                    <a:pt x="11774" y="258183"/>
                  </a:lnTo>
                  <a:lnTo>
                    <a:pt x="22070" y="250983"/>
                  </a:lnTo>
                  <a:lnTo>
                    <a:pt x="32745" y="243518"/>
                  </a:lnTo>
                  <a:lnTo>
                    <a:pt x="43762" y="235747"/>
                  </a:lnTo>
                  <a:lnTo>
                    <a:pt x="55068" y="227786"/>
                  </a:lnTo>
                  <a:lnTo>
                    <a:pt x="66588" y="219635"/>
                  </a:lnTo>
                  <a:lnTo>
                    <a:pt x="78404" y="211292"/>
                  </a:lnTo>
                  <a:lnTo>
                    <a:pt x="90432" y="202760"/>
                  </a:lnTo>
                  <a:lnTo>
                    <a:pt x="115116" y="185314"/>
                  </a:lnTo>
                  <a:lnTo>
                    <a:pt x="140436" y="167411"/>
                  </a:lnTo>
                  <a:lnTo>
                    <a:pt x="166177" y="149280"/>
                  </a:lnTo>
                  <a:lnTo>
                    <a:pt x="192171" y="130996"/>
                  </a:lnTo>
                  <a:lnTo>
                    <a:pt x="218208" y="112788"/>
                  </a:lnTo>
                  <a:lnTo>
                    <a:pt x="244159" y="94771"/>
                  </a:lnTo>
                  <a:lnTo>
                    <a:pt x="269732" y="77134"/>
                  </a:lnTo>
                  <a:lnTo>
                    <a:pt x="294881" y="60031"/>
                  </a:lnTo>
                  <a:lnTo>
                    <a:pt x="307161" y="51690"/>
                  </a:lnTo>
                  <a:lnTo>
                    <a:pt x="319271" y="43576"/>
                  </a:lnTo>
                  <a:lnTo>
                    <a:pt x="331171" y="35692"/>
                  </a:lnTo>
                  <a:lnTo>
                    <a:pt x="342860" y="27997"/>
                  </a:lnTo>
                  <a:lnTo>
                    <a:pt x="354212" y="20570"/>
                  </a:lnTo>
                  <a:lnTo>
                    <a:pt x="365310" y="13446"/>
                  </a:lnTo>
                  <a:lnTo>
                    <a:pt x="376071" y="6590"/>
                  </a:lnTo>
                  <a:lnTo>
                    <a:pt x="386493" y="0"/>
                  </a:lnTo>
                  <a:lnTo>
                    <a:pt x="391557" y="1104"/>
                  </a:lnTo>
                  <a:lnTo>
                    <a:pt x="396030" y="2095"/>
                  </a:lnTo>
                  <a:lnTo>
                    <a:pt x="399871" y="2971"/>
                  </a:lnTo>
                  <a:lnTo>
                    <a:pt x="403205" y="3771"/>
                  </a:lnTo>
                  <a:lnTo>
                    <a:pt x="406074" y="4533"/>
                  </a:lnTo>
                  <a:lnTo>
                    <a:pt x="408437" y="5218"/>
                  </a:lnTo>
                  <a:lnTo>
                    <a:pt x="410377" y="5904"/>
                  </a:lnTo>
                  <a:lnTo>
                    <a:pt x="411896" y="6590"/>
                  </a:lnTo>
                  <a:lnTo>
                    <a:pt x="413037" y="7275"/>
                  </a:lnTo>
                  <a:lnTo>
                    <a:pt x="413796" y="8037"/>
                  </a:lnTo>
                  <a:lnTo>
                    <a:pt x="414387" y="9752"/>
                  </a:lnTo>
                  <a:lnTo>
                    <a:pt x="413965" y="11884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8402013" y="2750223"/>
              <a:ext cx="407634" cy="301304"/>
            </a:xfrm>
            <a:custGeom>
              <a:avLst/>
              <a:gdLst/>
              <a:ahLst/>
              <a:cxnLst/>
              <a:rect l="0" t="0" r="0" b="0"/>
              <a:pathLst>
                <a:path w="407634" h="301304">
                  <a:moveTo>
                    <a:pt x="405861" y="27121"/>
                  </a:moveTo>
                  <a:lnTo>
                    <a:pt x="395776" y="34587"/>
                  </a:lnTo>
                  <a:lnTo>
                    <a:pt x="385395" y="42281"/>
                  </a:lnTo>
                  <a:lnTo>
                    <a:pt x="374634" y="50128"/>
                  </a:lnTo>
                  <a:lnTo>
                    <a:pt x="363579" y="58166"/>
                  </a:lnTo>
                  <a:lnTo>
                    <a:pt x="352184" y="66317"/>
                  </a:lnTo>
                  <a:lnTo>
                    <a:pt x="340580" y="74660"/>
                  </a:lnTo>
                  <a:lnTo>
                    <a:pt x="316654" y="91686"/>
                  </a:lnTo>
                  <a:lnTo>
                    <a:pt x="291883" y="109133"/>
                  </a:lnTo>
                  <a:lnTo>
                    <a:pt x="266480" y="126958"/>
                  </a:lnTo>
                  <a:lnTo>
                    <a:pt x="240697" y="145014"/>
                  </a:lnTo>
                  <a:lnTo>
                    <a:pt x="214535" y="163184"/>
                  </a:lnTo>
                  <a:lnTo>
                    <a:pt x="161998" y="199484"/>
                  </a:lnTo>
                  <a:lnTo>
                    <a:pt x="136004" y="217463"/>
                  </a:lnTo>
                  <a:lnTo>
                    <a:pt x="110347" y="235176"/>
                  </a:lnTo>
                  <a:lnTo>
                    <a:pt x="85325" y="252508"/>
                  </a:lnTo>
                  <a:lnTo>
                    <a:pt x="60933" y="269382"/>
                  </a:lnTo>
                  <a:lnTo>
                    <a:pt x="49077" y="277609"/>
                  </a:lnTo>
                  <a:lnTo>
                    <a:pt x="37471" y="285647"/>
                  </a:lnTo>
                  <a:lnTo>
                    <a:pt x="26120" y="293571"/>
                  </a:lnTo>
                  <a:lnTo>
                    <a:pt x="15065" y="301303"/>
                  </a:lnTo>
                  <a:lnTo>
                    <a:pt x="10802" y="299626"/>
                  </a:lnTo>
                  <a:lnTo>
                    <a:pt x="7047" y="297151"/>
                  </a:lnTo>
                  <a:lnTo>
                    <a:pt x="3924" y="293950"/>
                  </a:lnTo>
                  <a:lnTo>
                    <a:pt x="1603" y="290066"/>
                  </a:lnTo>
                  <a:lnTo>
                    <a:pt x="801" y="287895"/>
                  </a:lnTo>
                  <a:lnTo>
                    <a:pt x="252" y="285609"/>
                  </a:lnTo>
                  <a:lnTo>
                    <a:pt x="0" y="283171"/>
                  </a:lnTo>
                  <a:lnTo>
                    <a:pt x="42" y="280581"/>
                  </a:lnTo>
                  <a:lnTo>
                    <a:pt x="380" y="277914"/>
                  </a:lnTo>
                  <a:lnTo>
                    <a:pt x="1054" y="275134"/>
                  </a:lnTo>
                  <a:lnTo>
                    <a:pt x="2067" y="272239"/>
                  </a:lnTo>
                  <a:lnTo>
                    <a:pt x="3459" y="269306"/>
                  </a:lnTo>
                  <a:lnTo>
                    <a:pt x="13545" y="262373"/>
                  </a:lnTo>
                  <a:lnTo>
                    <a:pt x="24136" y="255099"/>
                  </a:lnTo>
                  <a:lnTo>
                    <a:pt x="35235" y="247518"/>
                  </a:lnTo>
                  <a:lnTo>
                    <a:pt x="46797" y="239709"/>
                  </a:lnTo>
                  <a:lnTo>
                    <a:pt x="58823" y="231634"/>
                  </a:lnTo>
                  <a:lnTo>
                    <a:pt x="71230" y="223368"/>
                  </a:lnTo>
                  <a:lnTo>
                    <a:pt x="84016" y="214836"/>
                  </a:lnTo>
                  <a:lnTo>
                    <a:pt x="97098" y="206150"/>
                  </a:lnTo>
                  <a:lnTo>
                    <a:pt x="110474" y="197314"/>
                  </a:lnTo>
                  <a:lnTo>
                    <a:pt x="124104" y="188361"/>
                  </a:lnTo>
                  <a:lnTo>
                    <a:pt x="151870" y="170079"/>
                  </a:lnTo>
                  <a:lnTo>
                    <a:pt x="180101" y="151489"/>
                  </a:lnTo>
                  <a:lnTo>
                    <a:pt x="208543" y="132824"/>
                  </a:lnTo>
                  <a:lnTo>
                    <a:pt x="236816" y="114160"/>
                  </a:lnTo>
                  <a:lnTo>
                    <a:pt x="264625" y="95762"/>
                  </a:lnTo>
                  <a:lnTo>
                    <a:pt x="291714" y="77782"/>
                  </a:lnTo>
                  <a:lnTo>
                    <a:pt x="304797" y="69022"/>
                  </a:lnTo>
                  <a:lnTo>
                    <a:pt x="317625" y="60375"/>
                  </a:lnTo>
                  <a:lnTo>
                    <a:pt x="330116" y="51957"/>
                  </a:lnTo>
                  <a:lnTo>
                    <a:pt x="342227" y="43691"/>
                  </a:lnTo>
                  <a:lnTo>
                    <a:pt x="353873" y="35692"/>
                  </a:lnTo>
                  <a:lnTo>
                    <a:pt x="365056" y="27959"/>
                  </a:lnTo>
                  <a:lnTo>
                    <a:pt x="375732" y="20531"/>
                  </a:lnTo>
                  <a:lnTo>
                    <a:pt x="385902" y="13333"/>
                  </a:lnTo>
                  <a:lnTo>
                    <a:pt x="395438" y="6514"/>
                  </a:lnTo>
                  <a:lnTo>
                    <a:pt x="404342" y="0"/>
                  </a:lnTo>
                  <a:lnTo>
                    <a:pt x="405060" y="5447"/>
                  </a:lnTo>
                  <a:lnTo>
                    <a:pt x="405861" y="9827"/>
                  </a:lnTo>
                  <a:lnTo>
                    <a:pt x="406621" y="13447"/>
                  </a:lnTo>
                  <a:lnTo>
                    <a:pt x="407253" y="16494"/>
                  </a:lnTo>
                  <a:lnTo>
                    <a:pt x="407633" y="19122"/>
                  </a:lnTo>
                  <a:lnTo>
                    <a:pt x="407633" y="21674"/>
                  </a:lnTo>
                  <a:lnTo>
                    <a:pt x="407086" y="24265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abadkézi sokszög 9"/>
            <p:cNvSpPr/>
            <p:nvPr/>
          </p:nvSpPr>
          <p:spPr>
            <a:xfrm>
              <a:off x="8321456" y="2987378"/>
              <a:ext cx="98870" cy="80868"/>
            </a:xfrm>
            <a:custGeom>
              <a:avLst/>
              <a:gdLst/>
              <a:ahLst/>
              <a:cxnLst/>
              <a:rect l="0" t="0" r="0" b="0"/>
              <a:pathLst>
                <a:path w="98870" h="80868">
                  <a:moveTo>
                    <a:pt x="42451" y="0"/>
                  </a:moveTo>
                  <a:lnTo>
                    <a:pt x="43378" y="190"/>
                  </a:lnTo>
                  <a:lnTo>
                    <a:pt x="43842" y="762"/>
                  </a:lnTo>
                  <a:lnTo>
                    <a:pt x="44011" y="1600"/>
                  </a:lnTo>
                  <a:lnTo>
                    <a:pt x="43758" y="3809"/>
                  </a:lnTo>
                  <a:lnTo>
                    <a:pt x="43842" y="6438"/>
                  </a:lnTo>
                  <a:lnTo>
                    <a:pt x="44347" y="7808"/>
                  </a:lnTo>
                  <a:lnTo>
                    <a:pt x="45277" y="9103"/>
                  </a:lnTo>
                  <a:lnTo>
                    <a:pt x="46839" y="10284"/>
                  </a:lnTo>
                  <a:lnTo>
                    <a:pt x="49118" y="11313"/>
                  </a:lnTo>
                  <a:lnTo>
                    <a:pt x="52324" y="12112"/>
                  </a:lnTo>
                  <a:lnTo>
                    <a:pt x="56587" y="12645"/>
                  </a:lnTo>
                  <a:lnTo>
                    <a:pt x="59076" y="12759"/>
                  </a:lnTo>
                  <a:lnTo>
                    <a:pt x="61946" y="12836"/>
                  </a:lnTo>
                  <a:lnTo>
                    <a:pt x="65111" y="12798"/>
                  </a:lnTo>
                  <a:lnTo>
                    <a:pt x="68613" y="12645"/>
                  </a:lnTo>
                  <a:lnTo>
                    <a:pt x="68613" y="16798"/>
                  </a:lnTo>
                  <a:lnTo>
                    <a:pt x="68824" y="20264"/>
                  </a:lnTo>
                  <a:lnTo>
                    <a:pt x="69288" y="23006"/>
                  </a:lnTo>
                  <a:lnTo>
                    <a:pt x="69878" y="25216"/>
                  </a:lnTo>
                  <a:lnTo>
                    <a:pt x="70681" y="26854"/>
                  </a:lnTo>
                  <a:lnTo>
                    <a:pt x="71694" y="28110"/>
                  </a:lnTo>
                  <a:lnTo>
                    <a:pt x="72747" y="29024"/>
                  </a:lnTo>
                  <a:lnTo>
                    <a:pt x="73888" y="29596"/>
                  </a:lnTo>
                  <a:lnTo>
                    <a:pt x="76462" y="30282"/>
                  </a:lnTo>
                  <a:lnTo>
                    <a:pt x="79161" y="30739"/>
                  </a:lnTo>
                  <a:lnTo>
                    <a:pt x="81737" y="31615"/>
                  </a:lnTo>
                  <a:lnTo>
                    <a:pt x="82919" y="32415"/>
                  </a:lnTo>
                  <a:lnTo>
                    <a:pt x="84015" y="33520"/>
                  </a:lnTo>
                  <a:lnTo>
                    <a:pt x="83002" y="37138"/>
                  </a:lnTo>
                  <a:lnTo>
                    <a:pt x="82202" y="40376"/>
                  </a:lnTo>
                  <a:lnTo>
                    <a:pt x="81611" y="43309"/>
                  </a:lnTo>
                  <a:lnTo>
                    <a:pt x="81273" y="45899"/>
                  </a:lnTo>
                  <a:lnTo>
                    <a:pt x="81062" y="48223"/>
                  </a:lnTo>
                  <a:lnTo>
                    <a:pt x="81062" y="50241"/>
                  </a:lnTo>
                  <a:lnTo>
                    <a:pt x="81230" y="52032"/>
                  </a:lnTo>
                  <a:lnTo>
                    <a:pt x="81568" y="53518"/>
                  </a:lnTo>
                  <a:lnTo>
                    <a:pt x="82581" y="55917"/>
                  </a:lnTo>
                  <a:lnTo>
                    <a:pt x="84015" y="57517"/>
                  </a:lnTo>
                  <a:lnTo>
                    <a:pt x="85830" y="58469"/>
                  </a:lnTo>
                  <a:lnTo>
                    <a:pt x="87856" y="58927"/>
                  </a:lnTo>
                  <a:lnTo>
                    <a:pt x="92117" y="58927"/>
                  </a:lnTo>
                  <a:lnTo>
                    <a:pt x="95913" y="58584"/>
                  </a:lnTo>
                  <a:lnTo>
                    <a:pt x="97392" y="58660"/>
                  </a:lnTo>
                  <a:lnTo>
                    <a:pt x="98405" y="59041"/>
                  </a:lnTo>
                  <a:lnTo>
                    <a:pt x="98869" y="59879"/>
                  </a:lnTo>
                  <a:lnTo>
                    <a:pt x="98700" y="61364"/>
                  </a:lnTo>
                  <a:lnTo>
                    <a:pt x="87221" y="66506"/>
                  </a:lnTo>
                  <a:lnTo>
                    <a:pt x="75955" y="70544"/>
                  </a:lnTo>
                  <a:lnTo>
                    <a:pt x="64982" y="73668"/>
                  </a:lnTo>
                  <a:lnTo>
                    <a:pt x="54140" y="76066"/>
                  </a:lnTo>
                  <a:lnTo>
                    <a:pt x="43547" y="77781"/>
                  </a:lnTo>
                  <a:lnTo>
                    <a:pt x="33207" y="79076"/>
                  </a:lnTo>
                  <a:lnTo>
                    <a:pt x="23081" y="80029"/>
                  </a:lnTo>
                  <a:lnTo>
                    <a:pt x="13124" y="80867"/>
                  </a:lnTo>
                  <a:lnTo>
                    <a:pt x="11393" y="78010"/>
                  </a:lnTo>
                  <a:lnTo>
                    <a:pt x="10673" y="75039"/>
                  </a:lnTo>
                  <a:lnTo>
                    <a:pt x="10294" y="68792"/>
                  </a:lnTo>
                  <a:lnTo>
                    <a:pt x="9619" y="65706"/>
                  </a:lnTo>
                  <a:lnTo>
                    <a:pt x="8017" y="62811"/>
                  </a:lnTo>
                  <a:lnTo>
                    <a:pt x="6709" y="61440"/>
                  </a:lnTo>
                  <a:lnTo>
                    <a:pt x="4934" y="60182"/>
                  </a:lnTo>
                  <a:lnTo>
                    <a:pt x="2785" y="59003"/>
                  </a:lnTo>
                  <a:lnTo>
                    <a:pt x="0" y="57860"/>
                  </a:lnTo>
                  <a:lnTo>
                    <a:pt x="4810" y="50241"/>
                  </a:lnTo>
                  <a:lnTo>
                    <a:pt x="9872" y="42471"/>
                  </a:lnTo>
                  <a:lnTo>
                    <a:pt x="20423" y="27197"/>
                  </a:lnTo>
                  <a:lnTo>
                    <a:pt x="25740" y="19845"/>
                  </a:lnTo>
                  <a:lnTo>
                    <a:pt x="31016" y="12798"/>
                  </a:lnTo>
                  <a:lnTo>
                    <a:pt x="36077" y="6209"/>
                  </a:lnTo>
                  <a:lnTo>
                    <a:pt x="40889" y="114"/>
                  </a:lnTo>
                  <a:close/>
                </a:path>
              </a:pathLst>
            </a:custGeom>
            <a:solidFill>
              <a:srgbClr val="FFCCA5"/>
            </a:solidFill>
            <a:ln w="0" cap="flat" cmpd="sng" algn="ctr">
              <a:solidFill>
                <a:srgbClr val="FFCC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8305800" y="2692400"/>
              <a:ext cx="543598" cy="383504"/>
            </a:xfrm>
            <a:custGeom>
              <a:avLst/>
              <a:gdLst/>
              <a:ahLst/>
              <a:cxnLst/>
              <a:rect l="0" t="0" r="0" b="0"/>
              <a:pathLst>
                <a:path w="543598" h="383504">
                  <a:moveTo>
                    <a:pt x="8735" y="383503"/>
                  </a:moveTo>
                  <a:lnTo>
                    <a:pt x="6457" y="382779"/>
                  </a:lnTo>
                  <a:lnTo>
                    <a:pt x="4515" y="381941"/>
                  </a:lnTo>
                  <a:lnTo>
                    <a:pt x="2912" y="380989"/>
                  </a:lnTo>
                  <a:lnTo>
                    <a:pt x="1687" y="379884"/>
                  </a:lnTo>
                  <a:lnTo>
                    <a:pt x="760" y="378550"/>
                  </a:lnTo>
                  <a:lnTo>
                    <a:pt x="211" y="377066"/>
                  </a:lnTo>
                  <a:lnTo>
                    <a:pt x="0" y="375351"/>
                  </a:lnTo>
                  <a:lnTo>
                    <a:pt x="127" y="373408"/>
                  </a:lnTo>
                  <a:lnTo>
                    <a:pt x="676" y="371161"/>
                  </a:lnTo>
                  <a:lnTo>
                    <a:pt x="1477" y="368647"/>
                  </a:lnTo>
                  <a:lnTo>
                    <a:pt x="2743" y="365867"/>
                  </a:lnTo>
                  <a:lnTo>
                    <a:pt x="4304" y="362742"/>
                  </a:lnTo>
                  <a:lnTo>
                    <a:pt x="6203" y="359277"/>
                  </a:lnTo>
                  <a:lnTo>
                    <a:pt x="8482" y="355430"/>
                  </a:lnTo>
                  <a:lnTo>
                    <a:pt x="11099" y="351201"/>
                  </a:lnTo>
                  <a:lnTo>
                    <a:pt x="14136" y="346592"/>
                  </a:lnTo>
                  <a:lnTo>
                    <a:pt x="15276" y="345107"/>
                  </a:lnTo>
                  <a:lnTo>
                    <a:pt x="16880" y="343012"/>
                  </a:lnTo>
                  <a:lnTo>
                    <a:pt x="18820" y="340307"/>
                  </a:lnTo>
                  <a:lnTo>
                    <a:pt x="21141" y="337146"/>
                  </a:lnTo>
                  <a:lnTo>
                    <a:pt x="23631" y="333565"/>
                  </a:lnTo>
                  <a:lnTo>
                    <a:pt x="26416" y="329603"/>
                  </a:lnTo>
                  <a:lnTo>
                    <a:pt x="32366" y="321071"/>
                  </a:lnTo>
                  <a:lnTo>
                    <a:pt x="38653" y="312157"/>
                  </a:lnTo>
                  <a:lnTo>
                    <a:pt x="44772" y="303511"/>
                  </a:lnTo>
                  <a:lnTo>
                    <a:pt x="47641" y="299474"/>
                  </a:lnTo>
                  <a:lnTo>
                    <a:pt x="50343" y="295740"/>
                  </a:lnTo>
                  <a:lnTo>
                    <a:pt x="52790" y="292388"/>
                  </a:lnTo>
                  <a:lnTo>
                    <a:pt x="54985" y="289532"/>
                  </a:lnTo>
                  <a:lnTo>
                    <a:pt x="56124" y="288732"/>
                  </a:lnTo>
                  <a:lnTo>
                    <a:pt x="57770" y="287589"/>
                  </a:lnTo>
                  <a:lnTo>
                    <a:pt x="59796" y="286141"/>
                  </a:lnTo>
                  <a:lnTo>
                    <a:pt x="62326" y="284390"/>
                  </a:lnTo>
                  <a:lnTo>
                    <a:pt x="65239" y="282332"/>
                  </a:lnTo>
                  <a:lnTo>
                    <a:pt x="68531" y="279970"/>
                  </a:lnTo>
                  <a:lnTo>
                    <a:pt x="72243" y="277343"/>
                  </a:lnTo>
                  <a:lnTo>
                    <a:pt x="76337" y="274447"/>
                  </a:lnTo>
                  <a:lnTo>
                    <a:pt x="80767" y="271286"/>
                  </a:lnTo>
                  <a:lnTo>
                    <a:pt x="85578" y="267857"/>
                  </a:lnTo>
                  <a:lnTo>
                    <a:pt x="90726" y="264239"/>
                  </a:lnTo>
                  <a:lnTo>
                    <a:pt x="96169" y="260392"/>
                  </a:lnTo>
                  <a:lnTo>
                    <a:pt x="101950" y="256278"/>
                  </a:lnTo>
                  <a:lnTo>
                    <a:pt x="107986" y="251973"/>
                  </a:lnTo>
                  <a:lnTo>
                    <a:pt x="114316" y="247478"/>
                  </a:lnTo>
                  <a:lnTo>
                    <a:pt x="120940" y="242832"/>
                  </a:lnTo>
                  <a:lnTo>
                    <a:pt x="127776" y="237994"/>
                  </a:lnTo>
                  <a:lnTo>
                    <a:pt x="134865" y="232966"/>
                  </a:lnTo>
                  <a:lnTo>
                    <a:pt x="149719" y="222453"/>
                  </a:lnTo>
                  <a:lnTo>
                    <a:pt x="165333" y="211445"/>
                  </a:lnTo>
                  <a:lnTo>
                    <a:pt x="181663" y="200017"/>
                  </a:lnTo>
                  <a:lnTo>
                    <a:pt x="198543" y="188171"/>
                  </a:lnTo>
                  <a:lnTo>
                    <a:pt x="215802" y="176057"/>
                  </a:lnTo>
                  <a:lnTo>
                    <a:pt x="233483" y="163754"/>
                  </a:lnTo>
                  <a:lnTo>
                    <a:pt x="251375" y="151337"/>
                  </a:lnTo>
                  <a:lnTo>
                    <a:pt x="287369" y="126463"/>
                  </a:lnTo>
                  <a:lnTo>
                    <a:pt x="305220" y="114197"/>
                  </a:lnTo>
                  <a:lnTo>
                    <a:pt x="322943" y="102160"/>
                  </a:lnTo>
                  <a:lnTo>
                    <a:pt x="340286" y="90391"/>
                  </a:lnTo>
                  <a:lnTo>
                    <a:pt x="357166" y="79040"/>
                  </a:lnTo>
                  <a:lnTo>
                    <a:pt x="373538" y="68107"/>
                  </a:lnTo>
                  <a:lnTo>
                    <a:pt x="389236" y="57785"/>
                  </a:lnTo>
                  <a:lnTo>
                    <a:pt x="396748" y="52870"/>
                  </a:lnTo>
                  <a:lnTo>
                    <a:pt x="404132" y="48071"/>
                  </a:lnTo>
                  <a:lnTo>
                    <a:pt x="411264" y="43500"/>
                  </a:lnTo>
                  <a:lnTo>
                    <a:pt x="418143" y="39082"/>
                  </a:lnTo>
                  <a:lnTo>
                    <a:pt x="424810" y="34892"/>
                  </a:lnTo>
                  <a:lnTo>
                    <a:pt x="431181" y="30892"/>
                  </a:lnTo>
                  <a:lnTo>
                    <a:pt x="437300" y="27159"/>
                  </a:lnTo>
                  <a:lnTo>
                    <a:pt x="443081" y="23617"/>
                  </a:lnTo>
                  <a:lnTo>
                    <a:pt x="448566" y="20302"/>
                  </a:lnTo>
                  <a:lnTo>
                    <a:pt x="453800" y="17256"/>
                  </a:lnTo>
                  <a:lnTo>
                    <a:pt x="458653" y="14512"/>
                  </a:lnTo>
                  <a:lnTo>
                    <a:pt x="463168" y="11999"/>
                  </a:lnTo>
                  <a:lnTo>
                    <a:pt x="467302" y="9751"/>
                  </a:lnTo>
                  <a:lnTo>
                    <a:pt x="471058" y="7847"/>
                  </a:lnTo>
                  <a:lnTo>
                    <a:pt x="474435" y="6247"/>
                  </a:lnTo>
                  <a:lnTo>
                    <a:pt x="477431" y="4914"/>
                  </a:lnTo>
                  <a:lnTo>
                    <a:pt x="483845" y="2590"/>
                  </a:lnTo>
                  <a:lnTo>
                    <a:pt x="489963" y="991"/>
                  </a:lnTo>
                  <a:lnTo>
                    <a:pt x="495744" y="114"/>
                  </a:lnTo>
                  <a:lnTo>
                    <a:pt x="501273" y="0"/>
                  </a:lnTo>
                  <a:lnTo>
                    <a:pt x="506506" y="571"/>
                  </a:lnTo>
                  <a:lnTo>
                    <a:pt x="511443" y="1791"/>
                  </a:lnTo>
                  <a:lnTo>
                    <a:pt x="516127" y="3733"/>
                  </a:lnTo>
                  <a:lnTo>
                    <a:pt x="520600" y="6323"/>
                  </a:lnTo>
                  <a:lnTo>
                    <a:pt x="526760" y="11085"/>
                  </a:lnTo>
                  <a:lnTo>
                    <a:pt x="532162" y="16532"/>
                  </a:lnTo>
                  <a:lnTo>
                    <a:pt x="534567" y="19502"/>
                  </a:lnTo>
                  <a:lnTo>
                    <a:pt x="536720" y="22665"/>
                  </a:lnTo>
                  <a:lnTo>
                    <a:pt x="538660" y="25940"/>
                  </a:lnTo>
                  <a:lnTo>
                    <a:pt x="540265" y="29407"/>
                  </a:lnTo>
                  <a:lnTo>
                    <a:pt x="541614" y="32987"/>
                  </a:lnTo>
                  <a:lnTo>
                    <a:pt x="542585" y="36719"/>
                  </a:lnTo>
                  <a:lnTo>
                    <a:pt x="543261" y="40568"/>
                  </a:lnTo>
                  <a:lnTo>
                    <a:pt x="543597" y="44529"/>
                  </a:lnTo>
                  <a:lnTo>
                    <a:pt x="543555" y="48642"/>
                  </a:lnTo>
                  <a:lnTo>
                    <a:pt x="543134" y="52908"/>
                  </a:lnTo>
                  <a:lnTo>
                    <a:pt x="542290" y="57214"/>
                  </a:lnTo>
                  <a:lnTo>
                    <a:pt x="541024" y="61632"/>
                  </a:lnTo>
                  <a:lnTo>
                    <a:pt x="540601" y="62318"/>
                  </a:lnTo>
                  <a:lnTo>
                    <a:pt x="539547" y="63383"/>
                  </a:lnTo>
                  <a:lnTo>
                    <a:pt x="537901" y="64831"/>
                  </a:lnTo>
                  <a:lnTo>
                    <a:pt x="535748" y="66622"/>
                  </a:lnTo>
                  <a:lnTo>
                    <a:pt x="533005" y="68792"/>
                  </a:lnTo>
                  <a:lnTo>
                    <a:pt x="529798" y="71307"/>
                  </a:lnTo>
                  <a:lnTo>
                    <a:pt x="526085" y="74088"/>
                  </a:lnTo>
                  <a:lnTo>
                    <a:pt x="521908" y="77249"/>
                  </a:lnTo>
                  <a:lnTo>
                    <a:pt x="517224" y="80677"/>
                  </a:lnTo>
                  <a:lnTo>
                    <a:pt x="512159" y="84411"/>
                  </a:lnTo>
                  <a:lnTo>
                    <a:pt x="506632" y="88410"/>
                  </a:lnTo>
                  <a:lnTo>
                    <a:pt x="500724" y="92676"/>
                  </a:lnTo>
                  <a:lnTo>
                    <a:pt x="494436" y="97170"/>
                  </a:lnTo>
                  <a:lnTo>
                    <a:pt x="487811" y="101933"/>
                  </a:lnTo>
                  <a:lnTo>
                    <a:pt x="480807" y="106923"/>
                  </a:lnTo>
                  <a:lnTo>
                    <a:pt x="473507" y="112103"/>
                  </a:lnTo>
                  <a:lnTo>
                    <a:pt x="465868" y="117512"/>
                  </a:lnTo>
                  <a:lnTo>
                    <a:pt x="457936" y="123073"/>
                  </a:lnTo>
                  <a:lnTo>
                    <a:pt x="449749" y="128787"/>
                  </a:lnTo>
                  <a:lnTo>
                    <a:pt x="441351" y="134691"/>
                  </a:lnTo>
                  <a:lnTo>
                    <a:pt x="423797" y="146956"/>
                  </a:lnTo>
                  <a:lnTo>
                    <a:pt x="405483" y="159678"/>
                  </a:lnTo>
                  <a:lnTo>
                    <a:pt x="386620" y="172782"/>
                  </a:lnTo>
                  <a:lnTo>
                    <a:pt x="367168" y="186190"/>
                  </a:lnTo>
                  <a:lnTo>
                    <a:pt x="327627" y="213501"/>
                  </a:lnTo>
                  <a:lnTo>
                    <a:pt x="288003" y="240698"/>
                  </a:lnTo>
                  <a:lnTo>
                    <a:pt x="268549" y="254030"/>
                  </a:lnTo>
                  <a:lnTo>
                    <a:pt x="249560" y="267020"/>
                  </a:lnTo>
                  <a:lnTo>
                    <a:pt x="231120" y="279589"/>
                  </a:lnTo>
                  <a:lnTo>
                    <a:pt x="213439" y="291626"/>
                  </a:lnTo>
                  <a:lnTo>
                    <a:pt x="204915" y="297454"/>
                  </a:lnTo>
                  <a:lnTo>
                    <a:pt x="196643" y="303092"/>
                  </a:lnTo>
                  <a:lnTo>
                    <a:pt x="188668" y="308501"/>
                  </a:lnTo>
                  <a:lnTo>
                    <a:pt x="180946" y="313757"/>
                  </a:lnTo>
                  <a:lnTo>
                    <a:pt x="173519" y="318785"/>
                  </a:lnTo>
                  <a:lnTo>
                    <a:pt x="166388" y="323623"/>
                  </a:lnTo>
                  <a:lnTo>
                    <a:pt x="159593" y="328232"/>
                  </a:lnTo>
                  <a:lnTo>
                    <a:pt x="153180" y="332575"/>
                  </a:lnTo>
                  <a:lnTo>
                    <a:pt x="147145" y="336650"/>
                  </a:lnTo>
                  <a:lnTo>
                    <a:pt x="141491" y="340459"/>
                  </a:lnTo>
                  <a:lnTo>
                    <a:pt x="136300" y="343964"/>
                  </a:lnTo>
                  <a:lnTo>
                    <a:pt x="131490" y="347201"/>
                  </a:lnTo>
                  <a:lnTo>
                    <a:pt x="127100" y="350135"/>
                  </a:lnTo>
                  <a:lnTo>
                    <a:pt x="123261" y="352725"/>
                  </a:lnTo>
                  <a:lnTo>
                    <a:pt x="119842" y="354973"/>
                  </a:lnTo>
                  <a:lnTo>
                    <a:pt x="116932" y="356914"/>
                  </a:lnTo>
                  <a:lnTo>
                    <a:pt x="114610" y="358477"/>
                  </a:lnTo>
                  <a:lnTo>
                    <a:pt x="112796" y="359658"/>
                  </a:lnTo>
                  <a:lnTo>
                    <a:pt x="111572" y="360458"/>
                  </a:lnTo>
                  <a:lnTo>
                    <a:pt x="110854" y="360877"/>
                  </a:lnTo>
                  <a:lnTo>
                    <a:pt x="108196" y="362133"/>
                  </a:lnTo>
                  <a:lnTo>
                    <a:pt x="104904" y="363390"/>
                  </a:lnTo>
                  <a:lnTo>
                    <a:pt x="100938" y="364685"/>
                  </a:lnTo>
                  <a:lnTo>
                    <a:pt x="96507" y="365981"/>
                  </a:lnTo>
                  <a:lnTo>
                    <a:pt x="86548" y="368571"/>
                  </a:lnTo>
                  <a:lnTo>
                    <a:pt x="75703" y="371009"/>
                  </a:lnTo>
                  <a:lnTo>
                    <a:pt x="64732" y="373218"/>
                  </a:lnTo>
                  <a:lnTo>
                    <a:pt x="54394" y="375122"/>
                  </a:lnTo>
                  <a:lnTo>
                    <a:pt x="49625" y="375923"/>
                  </a:lnTo>
                  <a:lnTo>
                    <a:pt x="45363" y="376608"/>
                  </a:lnTo>
                  <a:lnTo>
                    <a:pt x="41566" y="377142"/>
                  </a:lnTo>
                  <a:lnTo>
                    <a:pt x="38401" y="377561"/>
                  </a:lnTo>
                  <a:lnTo>
                    <a:pt x="533850" y="56871"/>
                  </a:lnTo>
                  <a:lnTo>
                    <a:pt x="534060" y="52413"/>
                  </a:lnTo>
                  <a:lnTo>
                    <a:pt x="534019" y="48223"/>
                  </a:lnTo>
                  <a:lnTo>
                    <a:pt x="533681" y="44300"/>
                  </a:lnTo>
                  <a:lnTo>
                    <a:pt x="533132" y="40644"/>
                  </a:lnTo>
                  <a:lnTo>
                    <a:pt x="532330" y="37253"/>
                  </a:lnTo>
                  <a:lnTo>
                    <a:pt x="531275" y="34054"/>
                  </a:lnTo>
                  <a:lnTo>
                    <a:pt x="530009" y="31120"/>
                  </a:lnTo>
                  <a:lnTo>
                    <a:pt x="528617" y="28416"/>
                  </a:lnTo>
                  <a:lnTo>
                    <a:pt x="527013" y="25940"/>
                  </a:lnTo>
                  <a:lnTo>
                    <a:pt x="523385" y="21598"/>
                  </a:lnTo>
                  <a:lnTo>
                    <a:pt x="519292" y="18018"/>
                  </a:lnTo>
                  <a:lnTo>
                    <a:pt x="514819" y="15122"/>
                  </a:lnTo>
                  <a:lnTo>
                    <a:pt x="510135" y="12875"/>
                  </a:lnTo>
                  <a:lnTo>
                    <a:pt x="505366" y="11161"/>
                  </a:lnTo>
                  <a:lnTo>
                    <a:pt x="500683" y="9942"/>
                  </a:lnTo>
                  <a:lnTo>
                    <a:pt x="496166" y="9141"/>
                  </a:lnTo>
                  <a:lnTo>
                    <a:pt x="491947" y="8684"/>
                  </a:lnTo>
                  <a:lnTo>
                    <a:pt x="488148" y="8532"/>
                  </a:lnTo>
                  <a:lnTo>
                    <a:pt x="484942" y="8571"/>
                  </a:lnTo>
                  <a:lnTo>
                    <a:pt x="482453" y="8722"/>
                  </a:lnTo>
                  <a:lnTo>
                    <a:pt x="488614" y="6323"/>
                  </a:lnTo>
                  <a:lnTo>
                    <a:pt x="494816" y="5142"/>
                  </a:lnTo>
                  <a:lnTo>
                    <a:pt x="500935" y="5066"/>
                  </a:lnTo>
                  <a:lnTo>
                    <a:pt x="507012" y="5980"/>
                  </a:lnTo>
                  <a:lnTo>
                    <a:pt x="512793" y="7847"/>
                  </a:lnTo>
                  <a:lnTo>
                    <a:pt x="518278" y="10589"/>
                  </a:lnTo>
                  <a:lnTo>
                    <a:pt x="523300" y="14017"/>
                  </a:lnTo>
                  <a:lnTo>
                    <a:pt x="527858" y="18094"/>
                  </a:lnTo>
                  <a:lnTo>
                    <a:pt x="531697" y="22702"/>
                  </a:lnTo>
                  <a:lnTo>
                    <a:pt x="534862" y="27730"/>
                  </a:lnTo>
                  <a:lnTo>
                    <a:pt x="537225" y="33101"/>
                  </a:lnTo>
                  <a:lnTo>
                    <a:pt x="538660" y="38701"/>
                  </a:lnTo>
                  <a:lnTo>
                    <a:pt x="539082" y="44491"/>
                  </a:lnTo>
                  <a:lnTo>
                    <a:pt x="538407" y="50281"/>
                  </a:lnTo>
                  <a:lnTo>
                    <a:pt x="536508" y="56070"/>
                  </a:lnTo>
                  <a:lnTo>
                    <a:pt x="533343" y="61632"/>
                  </a:lnTo>
                  <a:lnTo>
                    <a:pt x="493001" y="21521"/>
                  </a:lnTo>
                  <a:lnTo>
                    <a:pt x="486292" y="25825"/>
                  </a:lnTo>
                  <a:lnTo>
                    <a:pt x="483127" y="27692"/>
                  </a:lnTo>
                  <a:lnTo>
                    <a:pt x="480131" y="29407"/>
                  </a:lnTo>
                  <a:lnTo>
                    <a:pt x="477431" y="30930"/>
                  </a:lnTo>
                  <a:lnTo>
                    <a:pt x="475152" y="32301"/>
                  </a:lnTo>
                  <a:lnTo>
                    <a:pt x="472831" y="31730"/>
                  </a:lnTo>
                  <a:lnTo>
                    <a:pt x="470130" y="31006"/>
                  </a:lnTo>
                  <a:lnTo>
                    <a:pt x="463969" y="29369"/>
                  </a:lnTo>
                  <a:lnTo>
                    <a:pt x="457514" y="27730"/>
                  </a:lnTo>
                  <a:lnTo>
                    <a:pt x="454433" y="27045"/>
                  </a:lnTo>
                  <a:lnTo>
                    <a:pt x="451731" y="26511"/>
                  </a:lnTo>
                  <a:lnTo>
                    <a:pt x="463462" y="19351"/>
                  </a:lnTo>
                  <a:lnTo>
                    <a:pt x="469540" y="16341"/>
                  </a:lnTo>
                  <a:lnTo>
                    <a:pt x="475616" y="14246"/>
                  </a:lnTo>
                  <a:lnTo>
                    <a:pt x="481144" y="13447"/>
                  </a:lnTo>
                  <a:lnTo>
                    <a:pt x="486841" y="13714"/>
                  </a:lnTo>
                  <a:lnTo>
                    <a:pt x="492959" y="14779"/>
                  </a:lnTo>
                  <a:lnTo>
                    <a:pt x="499796" y="16532"/>
                  </a:lnTo>
                  <a:lnTo>
                    <a:pt x="510978" y="21293"/>
                  </a:lnTo>
                  <a:lnTo>
                    <a:pt x="513298" y="22702"/>
                  </a:lnTo>
                  <a:lnTo>
                    <a:pt x="515536" y="24417"/>
                  </a:lnTo>
                  <a:lnTo>
                    <a:pt x="517604" y="26359"/>
                  </a:lnTo>
                  <a:lnTo>
                    <a:pt x="521190" y="30663"/>
                  </a:lnTo>
                  <a:lnTo>
                    <a:pt x="524102" y="35197"/>
                  </a:lnTo>
                  <a:lnTo>
                    <a:pt x="500808" y="51309"/>
                  </a:lnTo>
                  <a:lnTo>
                    <a:pt x="496251" y="47652"/>
                  </a:lnTo>
                  <a:lnTo>
                    <a:pt x="492242" y="44033"/>
                  </a:lnTo>
                  <a:lnTo>
                    <a:pt x="488234" y="40491"/>
                  </a:lnTo>
                  <a:lnTo>
                    <a:pt x="483592" y="37177"/>
                  </a:lnTo>
                  <a:lnTo>
                    <a:pt x="489837" y="33139"/>
                  </a:lnTo>
                  <a:lnTo>
                    <a:pt x="496335" y="28721"/>
                  </a:lnTo>
                  <a:lnTo>
                    <a:pt x="502750" y="24303"/>
                  </a:lnTo>
                  <a:lnTo>
                    <a:pt x="505746" y="22207"/>
                  </a:lnTo>
                  <a:lnTo>
                    <a:pt x="508531" y="20264"/>
                  </a:lnTo>
                  <a:lnTo>
                    <a:pt x="465826" y="38967"/>
                  </a:lnTo>
                  <a:lnTo>
                    <a:pt x="464180" y="40187"/>
                  </a:lnTo>
                  <a:lnTo>
                    <a:pt x="462112" y="41786"/>
                  </a:lnTo>
                  <a:lnTo>
                    <a:pt x="459623" y="43614"/>
                  </a:lnTo>
                  <a:lnTo>
                    <a:pt x="456711" y="45710"/>
                  </a:lnTo>
                  <a:lnTo>
                    <a:pt x="453419" y="48109"/>
                  </a:lnTo>
                  <a:lnTo>
                    <a:pt x="449791" y="50738"/>
                  </a:lnTo>
                  <a:lnTo>
                    <a:pt x="445781" y="53594"/>
                  </a:lnTo>
                  <a:lnTo>
                    <a:pt x="441393" y="56680"/>
                  </a:lnTo>
                  <a:lnTo>
                    <a:pt x="436752" y="59994"/>
                  </a:lnTo>
                  <a:lnTo>
                    <a:pt x="431730" y="63497"/>
                  </a:lnTo>
                  <a:lnTo>
                    <a:pt x="426455" y="67269"/>
                  </a:lnTo>
                  <a:lnTo>
                    <a:pt x="420843" y="71154"/>
                  </a:lnTo>
                  <a:lnTo>
                    <a:pt x="414978" y="75268"/>
                  </a:lnTo>
                  <a:lnTo>
                    <a:pt x="408817" y="79573"/>
                  </a:lnTo>
                  <a:lnTo>
                    <a:pt x="402444" y="84030"/>
                  </a:lnTo>
                  <a:lnTo>
                    <a:pt x="388983" y="93362"/>
                  </a:lnTo>
                  <a:lnTo>
                    <a:pt x="374763" y="103265"/>
                  </a:lnTo>
                  <a:lnTo>
                    <a:pt x="359782" y="113626"/>
                  </a:lnTo>
                  <a:lnTo>
                    <a:pt x="344253" y="124369"/>
                  </a:lnTo>
                  <a:lnTo>
                    <a:pt x="328217" y="135452"/>
                  </a:lnTo>
                  <a:lnTo>
                    <a:pt x="311845" y="146727"/>
                  </a:lnTo>
                  <a:lnTo>
                    <a:pt x="278423" y="169734"/>
                  </a:lnTo>
                  <a:lnTo>
                    <a:pt x="244877" y="192703"/>
                  </a:lnTo>
                  <a:lnTo>
                    <a:pt x="228377" y="204055"/>
                  </a:lnTo>
                  <a:lnTo>
                    <a:pt x="212130" y="215139"/>
                  </a:lnTo>
                  <a:lnTo>
                    <a:pt x="196390" y="225919"/>
                  </a:lnTo>
                  <a:lnTo>
                    <a:pt x="181115" y="236318"/>
                  </a:lnTo>
                  <a:lnTo>
                    <a:pt x="166557" y="246259"/>
                  </a:lnTo>
                  <a:lnTo>
                    <a:pt x="152715" y="255669"/>
                  </a:lnTo>
                  <a:lnTo>
                    <a:pt x="146132" y="260125"/>
                  </a:lnTo>
                  <a:lnTo>
                    <a:pt x="139761" y="264429"/>
                  </a:lnTo>
                  <a:lnTo>
                    <a:pt x="133642" y="268619"/>
                  </a:lnTo>
                  <a:lnTo>
                    <a:pt x="127776" y="272581"/>
                  </a:lnTo>
                  <a:lnTo>
                    <a:pt x="122206" y="276352"/>
                  </a:lnTo>
                  <a:lnTo>
                    <a:pt x="116890" y="279894"/>
                  </a:lnTo>
                  <a:lnTo>
                    <a:pt x="111952" y="283247"/>
                  </a:lnTo>
                  <a:lnTo>
                    <a:pt x="107310" y="286408"/>
                  </a:lnTo>
                  <a:lnTo>
                    <a:pt x="102964" y="289303"/>
                  </a:lnTo>
                  <a:lnTo>
                    <a:pt x="98954" y="291969"/>
                  </a:lnTo>
                  <a:lnTo>
                    <a:pt x="95368" y="294408"/>
                  </a:lnTo>
                  <a:lnTo>
                    <a:pt x="92118" y="296578"/>
                  </a:lnTo>
                  <a:lnTo>
                    <a:pt x="89250" y="298445"/>
                  </a:lnTo>
                  <a:lnTo>
                    <a:pt x="86802" y="300045"/>
                  </a:lnTo>
                  <a:lnTo>
                    <a:pt x="84691" y="301377"/>
                  </a:lnTo>
                  <a:lnTo>
                    <a:pt x="83131" y="302406"/>
                  </a:lnTo>
                  <a:lnTo>
                    <a:pt x="80135" y="303282"/>
                  </a:lnTo>
                  <a:lnTo>
                    <a:pt x="77264" y="303930"/>
                  </a:lnTo>
                  <a:lnTo>
                    <a:pt x="74692" y="304387"/>
                  </a:lnTo>
                  <a:lnTo>
                    <a:pt x="72286" y="304616"/>
                  </a:lnTo>
                  <a:lnTo>
                    <a:pt x="70133" y="304692"/>
                  </a:lnTo>
                  <a:lnTo>
                    <a:pt x="68193" y="304540"/>
                  </a:lnTo>
                  <a:lnTo>
                    <a:pt x="66462" y="304235"/>
                  </a:lnTo>
                  <a:lnTo>
                    <a:pt x="64984" y="303701"/>
                  </a:lnTo>
                  <a:lnTo>
                    <a:pt x="63804" y="303054"/>
                  </a:lnTo>
                  <a:lnTo>
                    <a:pt x="62875" y="302177"/>
                  </a:lnTo>
                  <a:lnTo>
                    <a:pt x="62157" y="301187"/>
                  </a:lnTo>
                  <a:lnTo>
                    <a:pt x="61778" y="300045"/>
                  </a:lnTo>
                  <a:lnTo>
                    <a:pt x="61652" y="298788"/>
                  </a:lnTo>
                  <a:lnTo>
                    <a:pt x="61821" y="297340"/>
                  </a:lnTo>
                  <a:lnTo>
                    <a:pt x="62285" y="295740"/>
                  </a:lnTo>
                  <a:lnTo>
                    <a:pt x="63086" y="294065"/>
                  </a:lnTo>
                  <a:lnTo>
                    <a:pt x="64141" y="293074"/>
                  </a:lnTo>
                  <a:lnTo>
                    <a:pt x="65660" y="291817"/>
                  </a:lnTo>
                  <a:lnTo>
                    <a:pt x="67644" y="290217"/>
                  </a:lnTo>
                  <a:lnTo>
                    <a:pt x="70007" y="288351"/>
                  </a:lnTo>
                  <a:lnTo>
                    <a:pt x="72792" y="286217"/>
                  </a:lnTo>
                  <a:lnTo>
                    <a:pt x="75999" y="283780"/>
                  </a:lnTo>
                  <a:lnTo>
                    <a:pt x="79586" y="281075"/>
                  </a:lnTo>
                  <a:lnTo>
                    <a:pt x="83510" y="278143"/>
                  </a:lnTo>
                  <a:lnTo>
                    <a:pt x="87814" y="274942"/>
                  </a:lnTo>
                  <a:lnTo>
                    <a:pt x="92414" y="271515"/>
                  </a:lnTo>
                  <a:lnTo>
                    <a:pt x="97436" y="267857"/>
                  </a:lnTo>
                  <a:lnTo>
                    <a:pt x="102668" y="264010"/>
                  </a:lnTo>
                  <a:lnTo>
                    <a:pt x="108238" y="259973"/>
                  </a:lnTo>
                  <a:lnTo>
                    <a:pt x="114061" y="255745"/>
                  </a:lnTo>
                  <a:lnTo>
                    <a:pt x="120180" y="251325"/>
                  </a:lnTo>
                  <a:lnTo>
                    <a:pt x="126553" y="246717"/>
                  </a:lnTo>
                  <a:lnTo>
                    <a:pt x="139972" y="237080"/>
                  </a:lnTo>
                  <a:lnTo>
                    <a:pt x="154234" y="226910"/>
                  </a:lnTo>
                  <a:lnTo>
                    <a:pt x="169173" y="216282"/>
                  </a:lnTo>
                  <a:lnTo>
                    <a:pt x="184745" y="205236"/>
                  </a:lnTo>
                  <a:lnTo>
                    <a:pt x="200779" y="193884"/>
                  </a:lnTo>
                  <a:lnTo>
                    <a:pt x="217194" y="182343"/>
                  </a:lnTo>
                  <a:lnTo>
                    <a:pt x="250658" y="158954"/>
                  </a:lnTo>
                  <a:lnTo>
                    <a:pt x="284204" y="135718"/>
                  </a:lnTo>
                  <a:lnTo>
                    <a:pt x="300704" y="124329"/>
                  </a:lnTo>
                  <a:lnTo>
                    <a:pt x="316866" y="113208"/>
                  </a:lnTo>
                  <a:lnTo>
                    <a:pt x="332565" y="102503"/>
                  </a:lnTo>
                  <a:lnTo>
                    <a:pt x="347756" y="92257"/>
                  </a:lnTo>
                  <a:lnTo>
                    <a:pt x="362187" y="82506"/>
                  </a:lnTo>
                  <a:lnTo>
                    <a:pt x="369150" y="77859"/>
                  </a:lnTo>
                  <a:lnTo>
                    <a:pt x="375902" y="73402"/>
                  </a:lnTo>
                  <a:lnTo>
                    <a:pt x="382357" y="69098"/>
                  </a:lnTo>
                  <a:lnTo>
                    <a:pt x="388645" y="64983"/>
                  </a:lnTo>
                  <a:lnTo>
                    <a:pt x="394637" y="61098"/>
                  </a:lnTo>
                  <a:lnTo>
                    <a:pt x="400420" y="57366"/>
                  </a:lnTo>
                  <a:lnTo>
                    <a:pt x="405819" y="53861"/>
                  </a:lnTo>
                  <a:lnTo>
                    <a:pt x="411010" y="50585"/>
                  </a:lnTo>
                  <a:lnTo>
                    <a:pt x="415821" y="47575"/>
                  </a:lnTo>
                  <a:lnTo>
                    <a:pt x="420337" y="44796"/>
                  </a:lnTo>
                  <a:lnTo>
                    <a:pt x="424472" y="42281"/>
                  </a:lnTo>
                  <a:lnTo>
                    <a:pt x="428311" y="40034"/>
                  </a:lnTo>
                  <a:lnTo>
                    <a:pt x="431730" y="38053"/>
                  </a:lnTo>
                  <a:lnTo>
                    <a:pt x="434726" y="36377"/>
                  </a:lnTo>
                  <a:lnTo>
                    <a:pt x="437384" y="35006"/>
                  </a:lnTo>
                  <a:lnTo>
                    <a:pt x="439579" y="33939"/>
                  </a:lnTo>
                  <a:lnTo>
                    <a:pt x="441393" y="33177"/>
                  </a:lnTo>
                  <a:lnTo>
                    <a:pt x="442744" y="32758"/>
                  </a:lnTo>
                  <a:lnTo>
                    <a:pt x="444769" y="32873"/>
                  </a:lnTo>
                  <a:lnTo>
                    <a:pt x="447132" y="33177"/>
                  </a:lnTo>
                  <a:lnTo>
                    <a:pt x="449833" y="33673"/>
                  </a:lnTo>
                  <a:lnTo>
                    <a:pt x="452829" y="34282"/>
                  </a:lnTo>
                  <a:lnTo>
                    <a:pt x="459496" y="35957"/>
                  </a:lnTo>
                  <a:lnTo>
                    <a:pt x="467007" y="37977"/>
                  </a:lnTo>
                  <a:lnTo>
                    <a:pt x="527478" y="46852"/>
                  </a:lnTo>
                  <a:lnTo>
                    <a:pt x="528194" y="52490"/>
                  </a:lnTo>
                  <a:lnTo>
                    <a:pt x="528110" y="57976"/>
                  </a:lnTo>
                  <a:lnTo>
                    <a:pt x="527520" y="63270"/>
                  </a:lnTo>
                  <a:lnTo>
                    <a:pt x="526338" y="65669"/>
                  </a:lnTo>
                  <a:lnTo>
                    <a:pt x="524397" y="68146"/>
                  </a:lnTo>
                  <a:lnTo>
                    <a:pt x="521781" y="70545"/>
                  </a:lnTo>
                  <a:lnTo>
                    <a:pt x="518785" y="72907"/>
                  </a:lnTo>
                  <a:lnTo>
                    <a:pt x="512159" y="77249"/>
                  </a:lnTo>
                  <a:lnTo>
                    <a:pt x="508911" y="79116"/>
                  </a:lnTo>
                  <a:lnTo>
                    <a:pt x="505957" y="80791"/>
                  </a:lnTo>
                  <a:lnTo>
                    <a:pt x="505493" y="76601"/>
                  </a:lnTo>
                  <a:lnTo>
                    <a:pt x="505155" y="73021"/>
                  </a:lnTo>
                  <a:lnTo>
                    <a:pt x="504859" y="69935"/>
                  </a:lnTo>
                  <a:lnTo>
                    <a:pt x="504606" y="67269"/>
                  </a:lnTo>
                  <a:lnTo>
                    <a:pt x="504142" y="62851"/>
                  </a:lnTo>
                  <a:lnTo>
                    <a:pt x="503635" y="59193"/>
                  </a:lnTo>
                  <a:lnTo>
                    <a:pt x="514396" y="50471"/>
                  </a:lnTo>
                  <a:lnTo>
                    <a:pt x="525705" y="41139"/>
                  </a:lnTo>
                  <a:lnTo>
                    <a:pt x="480258" y="44453"/>
                  </a:lnTo>
                  <a:lnTo>
                    <a:pt x="484309" y="47728"/>
                  </a:lnTo>
                  <a:lnTo>
                    <a:pt x="486377" y="49709"/>
                  </a:lnTo>
                  <a:lnTo>
                    <a:pt x="488486" y="51957"/>
                  </a:lnTo>
                  <a:lnTo>
                    <a:pt x="490808" y="54508"/>
                  </a:lnTo>
                  <a:lnTo>
                    <a:pt x="493255" y="57480"/>
                  </a:lnTo>
                  <a:lnTo>
                    <a:pt x="491947" y="58622"/>
                  </a:lnTo>
                  <a:lnTo>
                    <a:pt x="490259" y="60070"/>
                  </a:lnTo>
                  <a:lnTo>
                    <a:pt x="488107" y="61784"/>
                  </a:lnTo>
                  <a:lnTo>
                    <a:pt x="485574" y="63727"/>
                  </a:lnTo>
                  <a:lnTo>
                    <a:pt x="482620" y="65936"/>
                  </a:lnTo>
                  <a:lnTo>
                    <a:pt x="479330" y="68412"/>
                  </a:lnTo>
                  <a:lnTo>
                    <a:pt x="475616" y="71116"/>
                  </a:lnTo>
                  <a:lnTo>
                    <a:pt x="471607" y="74050"/>
                  </a:lnTo>
                  <a:lnTo>
                    <a:pt x="467219" y="77173"/>
                  </a:lnTo>
                  <a:lnTo>
                    <a:pt x="462492" y="80524"/>
                  </a:lnTo>
                  <a:lnTo>
                    <a:pt x="457471" y="84068"/>
                  </a:lnTo>
                  <a:lnTo>
                    <a:pt x="452155" y="87762"/>
                  </a:lnTo>
                  <a:lnTo>
                    <a:pt x="446543" y="91685"/>
                  </a:lnTo>
                  <a:lnTo>
                    <a:pt x="440634" y="95800"/>
                  </a:lnTo>
                  <a:lnTo>
                    <a:pt x="434515" y="100028"/>
                  </a:lnTo>
                  <a:lnTo>
                    <a:pt x="428100" y="104446"/>
                  </a:lnTo>
                  <a:lnTo>
                    <a:pt x="414682" y="113664"/>
                  </a:lnTo>
                  <a:lnTo>
                    <a:pt x="400462" y="123416"/>
                  </a:lnTo>
                  <a:lnTo>
                    <a:pt x="385438" y="133624"/>
                  </a:lnTo>
                  <a:lnTo>
                    <a:pt x="369867" y="144176"/>
                  </a:lnTo>
                  <a:lnTo>
                    <a:pt x="353832" y="155031"/>
                  </a:lnTo>
                  <a:lnTo>
                    <a:pt x="337417" y="166116"/>
                  </a:lnTo>
                  <a:lnTo>
                    <a:pt x="303869" y="188704"/>
                  </a:lnTo>
                  <a:lnTo>
                    <a:pt x="270111" y="211369"/>
                  </a:lnTo>
                  <a:lnTo>
                    <a:pt x="253401" y="222567"/>
                  </a:lnTo>
                  <a:lnTo>
                    <a:pt x="237027" y="233538"/>
                  </a:lnTo>
                  <a:lnTo>
                    <a:pt x="221035" y="244279"/>
                  </a:lnTo>
                  <a:lnTo>
                    <a:pt x="205505" y="254602"/>
                  </a:lnTo>
                  <a:lnTo>
                    <a:pt x="190609" y="264620"/>
                  </a:lnTo>
                  <a:lnTo>
                    <a:pt x="176473" y="274066"/>
                  </a:lnTo>
                  <a:lnTo>
                    <a:pt x="163096" y="283056"/>
                  </a:lnTo>
                  <a:lnTo>
                    <a:pt x="156766" y="287284"/>
                  </a:lnTo>
                  <a:lnTo>
                    <a:pt x="150689" y="291360"/>
                  </a:lnTo>
                  <a:lnTo>
                    <a:pt x="144824" y="295283"/>
                  </a:lnTo>
                  <a:lnTo>
                    <a:pt x="139296" y="299016"/>
                  </a:lnTo>
                  <a:lnTo>
                    <a:pt x="134064" y="302520"/>
                  </a:lnTo>
                  <a:lnTo>
                    <a:pt x="129084" y="305873"/>
                  </a:lnTo>
                  <a:lnTo>
                    <a:pt x="124442" y="308996"/>
                  </a:lnTo>
                  <a:lnTo>
                    <a:pt x="120138" y="311928"/>
                  </a:lnTo>
                  <a:lnTo>
                    <a:pt x="116172" y="314596"/>
                  </a:lnTo>
                  <a:lnTo>
                    <a:pt x="112585" y="317071"/>
                  </a:lnTo>
                  <a:lnTo>
                    <a:pt x="109335" y="319243"/>
                  </a:lnTo>
                  <a:lnTo>
                    <a:pt x="106508" y="321224"/>
                  </a:lnTo>
                  <a:lnTo>
                    <a:pt x="104061" y="322899"/>
                  </a:lnTo>
                  <a:lnTo>
                    <a:pt x="101992" y="324308"/>
                  </a:lnTo>
                  <a:lnTo>
                    <a:pt x="99672" y="324499"/>
                  </a:lnTo>
                  <a:lnTo>
                    <a:pt x="97605" y="324385"/>
                  </a:lnTo>
                  <a:lnTo>
                    <a:pt x="95790" y="324080"/>
                  </a:lnTo>
                  <a:lnTo>
                    <a:pt x="94229" y="323585"/>
                  </a:lnTo>
                  <a:lnTo>
                    <a:pt x="92877" y="322899"/>
                  </a:lnTo>
                  <a:lnTo>
                    <a:pt x="91697" y="322062"/>
                  </a:lnTo>
                  <a:lnTo>
                    <a:pt x="90008" y="319928"/>
                  </a:lnTo>
                  <a:lnTo>
                    <a:pt x="88997" y="317337"/>
                  </a:lnTo>
                  <a:lnTo>
                    <a:pt x="88617" y="314367"/>
                  </a:lnTo>
                  <a:lnTo>
                    <a:pt x="88743" y="311244"/>
                  </a:lnTo>
                  <a:lnTo>
                    <a:pt x="89291" y="307967"/>
                  </a:lnTo>
                  <a:lnTo>
                    <a:pt x="89967" y="307282"/>
                  </a:lnTo>
                  <a:lnTo>
                    <a:pt x="91148" y="306254"/>
                  </a:lnTo>
                  <a:lnTo>
                    <a:pt x="92835" y="304959"/>
                  </a:lnTo>
                  <a:lnTo>
                    <a:pt x="94988" y="303320"/>
                  </a:lnTo>
                  <a:lnTo>
                    <a:pt x="97563" y="301377"/>
                  </a:lnTo>
                  <a:lnTo>
                    <a:pt x="100643" y="299131"/>
                  </a:lnTo>
                  <a:lnTo>
                    <a:pt x="104103" y="296616"/>
                  </a:lnTo>
                  <a:lnTo>
                    <a:pt x="107944" y="293836"/>
                  </a:lnTo>
                  <a:lnTo>
                    <a:pt x="112247" y="290826"/>
                  </a:lnTo>
                  <a:lnTo>
                    <a:pt x="116890" y="287513"/>
                  </a:lnTo>
                  <a:lnTo>
                    <a:pt x="121868" y="284009"/>
                  </a:lnTo>
                  <a:lnTo>
                    <a:pt x="127227" y="280275"/>
                  </a:lnTo>
                  <a:lnTo>
                    <a:pt x="132883" y="276314"/>
                  </a:lnTo>
                  <a:lnTo>
                    <a:pt x="138874" y="272162"/>
                  </a:lnTo>
                  <a:lnTo>
                    <a:pt x="145119" y="267820"/>
                  </a:lnTo>
                  <a:lnTo>
                    <a:pt x="151745" y="263248"/>
                  </a:lnTo>
                  <a:lnTo>
                    <a:pt x="158539" y="258601"/>
                  </a:lnTo>
                  <a:lnTo>
                    <a:pt x="165629" y="253726"/>
                  </a:lnTo>
                  <a:lnTo>
                    <a:pt x="180398" y="243555"/>
                  </a:lnTo>
                  <a:lnTo>
                    <a:pt x="195969" y="232890"/>
                  </a:lnTo>
                  <a:lnTo>
                    <a:pt x="212214" y="221767"/>
                  </a:lnTo>
                  <a:lnTo>
                    <a:pt x="229010" y="210340"/>
                  </a:lnTo>
                  <a:lnTo>
                    <a:pt x="246184" y="198646"/>
                  </a:lnTo>
                  <a:lnTo>
                    <a:pt x="281208" y="174800"/>
                  </a:lnTo>
                  <a:lnTo>
                    <a:pt x="316276" y="150956"/>
                  </a:lnTo>
                  <a:lnTo>
                    <a:pt x="333492" y="139262"/>
                  </a:lnTo>
                  <a:lnTo>
                    <a:pt x="350372" y="127834"/>
                  </a:lnTo>
                  <a:lnTo>
                    <a:pt x="366661" y="116712"/>
                  </a:lnTo>
                  <a:lnTo>
                    <a:pt x="382401" y="106046"/>
                  </a:lnTo>
                  <a:lnTo>
                    <a:pt x="397339" y="95914"/>
                  </a:lnTo>
                  <a:lnTo>
                    <a:pt x="404470" y="91039"/>
                  </a:lnTo>
                  <a:lnTo>
                    <a:pt x="411390" y="86314"/>
                  </a:lnTo>
                  <a:lnTo>
                    <a:pt x="418016" y="81782"/>
                  </a:lnTo>
                  <a:lnTo>
                    <a:pt x="424387" y="77439"/>
                  </a:lnTo>
                  <a:lnTo>
                    <a:pt x="430506" y="73288"/>
                  </a:lnTo>
                  <a:lnTo>
                    <a:pt x="436287" y="69325"/>
                  </a:lnTo>
                  <a:lnTo>
                    <a:pt x="441689" y="65593"/>
                  </a:lnTo>
                  <a:lnTo>
                    <a:pt x="446837" y="62089"/>
                  </a:lnTo>
                  <a:lnTo>
                    <a:pt x="451606" y="58774"/>
                  </a:lnTo>
                  <a:lnTo>
                    <a:pt x="455994" y="55766"/>
                  </a:lnTo>
                  <a:lnTo>
                    <a:pt x="460003" y="52946"/>
                  </a:lnTo>
                  <a:lnTo>
                    <a:pt x="463590" y="50471"/>
                  </a:lnTo>
                  <a:lnTo>
                    <a:pt x="466796" y="48223"/>
                  </a:lnTo>
                  <a:lnTo>
                    <a:pt x="469540" y="46281"/>
                  </a:lnTo>
                  <a:lnTo>
                    <a:pt x="471861" y="44605"/>
                  </a:lnTo>
                  <a:lnTo>
                    <a:pt x="473674" y="43310"/>
                  </a:lnTo>
                  <a:lnTo>
                    <a:pt x="475026" y="42281"/>
                  </a:lnTo>
                  <a:lnTo>
                    <a:pt x="475911" y="41596"/>
                  </a:lnTo>
                  <a:lnTo>
                    <a:pt x="496377" y="74658"/>
                  </a:lnTo>
                  <a:lnTo>
                    <a:pt x="497138" y="79840"/>
                  </a:lnTo>
                  <a:lnTo>
                    <a:pt x="497854" y="85325"/>
                  </a:lnTo>
                  <a:lnTo>
                    <a:pt x="494816" y="87724"/>
                  </a:lnTo>
                  <a:lnTo>
                    <a:pt x="491482" y="90353"/>
                  </a:lnTo>
                  <a:lnTo>
                    <a:pt x="487811" y="93171"/>
                  </a:lnTo>
                  <a:lnTo>
                    <a:pt x="483845" y="96181"/>
                  </a:lnTo>
                  <a:lnTo>
                    <a:pt x="479540" y="99380"/>
                  </a:lnTo>
                  <a:lnTo>
                    <a:pt x="474941" y="102808"/>
                  </a:lnTo>
                  <a:lnTo>
                    <a:pt x="470088" y="106351"/>
                  </a:lnTo>
                  <a:lnTo>
                    <a:pt x="464939" y="110084"/>
                  </a:lnTo>
                  <a:lnTo>
                    <a:pt x="459538" y="113969"/>
                  </a:lnTo>
                  <a:lnTo>
                    <a:pt x="453884" y="118045"/>
                  </a:lnTo>
                  <a:lnTo>
                    <a:pt x="441942" y="126577"/>
                  </a:lnTo>
                  <a:lnTo>
                    <a:pt x="429156" y="135604"/>
                  </a:lnTo>
                  <a:lnTo>
                    <a:pt x="415568" y="145090"/>
                  </a:lnTo>
                  <a:lnTo>
                    <a:pt x="401390" y="154955"/>
                  </a:lnTo>
                  <a:lnTo>
                    <a:pt x="386620" y="165240"/>
                  </a:lnTo>
                  <a:lnTo>
                    <a:pt x="371429" y="175715"/>
                  </a:lnTo>
                  <a:lnTo>
                    <a:pt x="355816" y="186418"/>
                  </a:lnTo>
                  <a:lnTo>
                    <a:pt x="323914" y="208244"/>
                  </a:lnTo>
                  <a:lnTo>
                    <a:pt x="291631" y="230261"/>
                  </a:lnTo>
                  <a:lnTo>
                    <a:pt x="275638" y="241155"/>
                  </a:lnTo>
                  <a:lnTo>
                    <a:pt x="259773" y="251897"/>
                  </a:lnTo>
                  <a:lnTo>
                    <a:pt x="244286" y="262410"/>
                  </a:lnTo>
                  <a:lnTo>
                    <a:pt x="229094" y="272658"/>
                  </a:lnTo>
                  <a:lnTo>
                    <a:pt x="214409" y="282599"/>
                  </a:lnTo>
                  <a:lnTo>
                    <a:pt x="200315" y="292160"/>
                  </a:lnTo>
                  <a:lnTo>
                    <a:pt x="186854" y="301225"/>
                  </a:lnTo>
                  <a:lnTo>
                    <a:pt x="174153" y="309834"/>
                  </a:lnTo>
                  <a:lnTo>
                    <a:pt x="162337" y="317833"/>
                  </a:lnTo>
                  <a:lnTo>
                    <a:pt x="156766" y="321605"/>
                  </a:lnTo>
                  <a:lnTo>
                    <a:pt x="151450" y="325223"/>
                  </a:lnTo>
                  <a:lnTo>
                    <a:pt x="146386" y="328652"/>
                  </a:lnTo>
                  <a:lnTo>
                    <a:pt x="141618" y="331927"/>
                  </a:lnTo>
                  <a:lnTo>
                    <a:pt x="137102" y="334974"/>
                  </a:lnTo>
                  <a:lnTo>
                    <a:pt x="132883" y="337832"/>
                  </a:lnTo>
                  <a:lnTo>
                    <a:pt x="128958" y="340535"/>
                  </a:lnTo>
                  <a:lnTo>
                    <a:pt x="125413" y="342974"/>
                  </a:lnTo>
                  <a:lnTo>
                    <a:pt x="122164" y="345182"/>
                  </a:lnTo>
                  <a:lnTo>
                    <a:pt x="119252" y="347240"/>
                  </a:lnTo>
                  <a:lnTo>
                    <a:pt x="116679" y="348992"/>
                  </a:lnTo>
                  <a:lnTo>
                    <a:pt x="114526" y="350553"/>
                  </a:lnTo>
                  <a:lnTo>
                    <a:pt x="112669" y="351810"/>
                  </a:lnTo>
                  <a:lnTo>
                    <a:pt x="111276" y="352839"/>
                  </a:lnTo>
                  <a:lnTo>
                    <a:pt x="108787" y="352610"/>
                  </a:lnTo>
                  <a:lnTo>
                    <a:pt x="105749" y="351810"/>
                  </a:lnTo>
                  <a:lnTo>
                    <a:pt x="102626" y="350402"/>
                  </a:lnTo>
                  <a:lnTo>
                    <a:pt x="101233" y="349411"/>
                  </a:lnTo>
                  <a:lnTo>
                    <a:pt x="100052" y="348230"/>
                  </a:lnTo>
                  <a:lnTo>
                    <a:pt x="99040" y="346820"/>
                  </a:lnTo>
                  <a:lnTo>
                    <a:pt x="98406" y="345182"/>
                  </a:lnTo>
                  <a:lnTo>
                    <a:pt x="98111" y="343355"/>
                  </a:lnTo>
                  <a:lnTo>
                    <a:pt x="98280" y="341259"/>
                  </a:lnTo>
                  <a:lnTo>
                    <a:pt x="98996" y="338898"/>
                  </a:lnTo>
                  <a:lnTo>
                    <a:pt x="100221" y="336307"/>
                  </a:lnTo>
                  <a:lnTo>
                    <a:pt x="102119" y="333413"/>
                  </a:lnTo>
                  <a:lnTo>
                    <a:pt x="104694" y="330213"/>
                  </a:lnTo>
                  <a:lnTo>
                    <a:pt x="106804" y="328727"/>
                  </a:lnTo>
                  <a:lnTo>
                    <a:pt x="109293" y="326937"/>
                  </a:lnTo>
                  <a:lnTo>
                    <a:pt x="112205" y="324880"/>
                  </a:lnTo>
                  <a:lnTo>
                    <a:pt x="115496" y="322595"/>
                  </a:lnTo>
                  <a:lnTo>
                    <a:pt x="119168" y="320004"/>
                  </a:lnTo>
                  <a:lnTo>
                    <a:pt x="123219" y="317224"/>
                  </a:lnTo>
                  <a:lnTo>
                    <a:pt x="127607" y="314215"/>
                  </a:lnTo>
                  <a:lnTo>
                    <a:pt x="132334" y="311015"/>
                  </a:lnTo>
                  <a:lnTo>
                    <a:pt x="137356" y="307548"/>
                  </a:lnTo>
                  <a:lnTo>
                    <a:pt x="142715" y="303892"/>
                  </a:lnTo>
                  <a:lnTo>
                    <a:pt x="148369" y="300083"/>
                  </a:lnTo>
                  <a:lnTo>
                    <a:pt x="154277" y="296083"/>
                  </a:lnTo>
                  <a:lnTo>
                    <a:pt x="160480" y="291893"/>
                  </a:lnTo>
                  <a:lnTo>
                    <a:pt x="166936" y="287551"/>
                  </a:lnTo>
                  <a:lnTo>
                    <a:pt x="180482" y="278409"/>
                  </a:lnTo>
                  <a:lnTo>
                    <a:pt x="194829" y="268733"/>
                  </a:lnTo>
                  <a:lnTo>
                    <a:pt x="209978" y="258639"/>
                  </a:lnTo>
                  <a:lnTo>
                    <a:pt x="225718" y="248126"/>
                  </a:lnTo>
                  <a:lnTo>
                    <a:pt x="241922" y="237270"/>
                  </a:lnTo>
                  <a:lnTo>
                    <a:pt x="258464" y="226148"/>
                  </a:lnTo>
                  <a:lnTo>
                    <a:pt x="275344" y="214873"/>
                  </a:lnTo>
                  <a:lnTo>
                    <a:pt x="309356" y="192056"/>
                  </a:lnTo>
                  <a:lnTo>
                    <a:pt x="343071" y="169429"/>
                  </a:lnTo>
                  <a:lnTo>
                    <a:pt x="359571" y="158345"/>
                  </a:lnTo>
                  <a:lnTo>
                    <a:pt x="375607" y="147527"/>
                  </a:lnTo>
                  <a:lnTo>
                    <a:pt x="391134" y="137052"/>
                  </a:lnTo>
                  <a:lnTo>
                    <a:pt x="406032" y="126996"/>
                  </a:lnTo>
                  <a:lnTo>
                    <a:pt x="420168" y="117397"/>
                  </a:lnTo>
                  <a:lnTo>
                    <a:pt x="426920" y="112789"/>
                  </a:lnTo>
                  <a:lnTo>
                    <a:pt x="433418" y="108331"/>
                  </a:lnTo>
                  <a:lnTo>
                    <a:pt x="439706" y="104065"/>
                  </a:lnTo>
                  <a:lnTo>
                    <a:pt x="445698" y="99913"/>
                  </a:lnTo>
                  <a:lnTo>
                    <a:pt x="451479" y="95914"/>
                  </a:lnTo>
                  <a:lnTo>
                    <a:pt x="456922" y="92180"/>
                  </a:lnTo>
                  <a:lnTo>
                    <a:pt x="462070" y="88600"/>
                  </a:lnTo>
                  <a:lnTo>
                    <a:pt x="466923" y="85211"/>
                  </a:lnTo>
                  <a:lnTo>
                    <a:pt x="471438" y="82010"/>
                  </a:lnTo>
                  <a:lnTo>
                    <a:pt x="475574" y="79078"/>
                  </a:lnTo>
                  <a:lnTo>
                    <a:pt x="479372" y="76335"/>
                  </a:lnTo>
                  <a:lnTo>
                    <a:pt x="482791" y="73859"/>
                  </a:lnTo>
                  <a:lnTo>
                    <a:pt x="485828" y="71650"/>
                  </a:lnTo>
                  <a:lnTo>
                    <a:pt x="488486" y="69630"/>
                  </a:lnTo>
                  <a:lnTo>
                    <a:pt x="490723" y="67917"/>
                  </a:lnTo>
                  <a:lnTo>
                    <a:pt x="492496" y="66469"/>
                  </a:lnTo>
                  <a:lnTo>
                    <a:pt x="493888" y="65288"/>
                  </a:lnTo>
                  <a:lnTo>
                    <a:pt x="494774" y="64450"/>
                  </a:lnTo>
                  <a:lnTo>
                    <a:pt x="54436" y="304578"/>
                  </a:lnTo>
                  <a:lnTo>
                    <a:pt x="56251" y="306672"/>
                  </a:lnTo>
                  <a:lnTo>
                    <a:pt x="58107" y="308501"/>
                  </a:lnTo>
                  <a:lnTo>
                    <a:pt x="60301" y="310063"/>
                  </a:lnTo>
                  <a:lnTo>
                    <a:pt x="63171" y="311244"/>
                  </a:lnTo>
                  <a:lnTo>
                    <a:pt x="64984" y="311625"/>
                  </a:lnTo>
                  <a:lnTo>
                    <a:pt x="67095" y="311890"/>
                  </a:lnTo>
                  <a:lnTo>
                    <a:pt x="69543" y="312006"/>
                  </a:lnTo>
                  <a:lnTo>
                    <a:pt x="72412" y="311967"/>
                  </a:lnTo>
                  <a:lnTo>
                    <a:pt x="75661" y="311776"/>
                  </a:lnTo>
                  <a:lnTo>
                    <a:pt x="79417" y="311434"/>
                  </a:lnTo>
                  <a:lnTo>
                    <a:pt x="79079" y="315700"/>
                  </a:lnTo>
                  <a:lnTo>
                    <a:pt x="79586" y="319395"/>
                  </a:lnTo>
                  <a:lnTo>
                    <a:pt x="80767" y="322595"/>
                  </a:lnTo>
                  <a:lnTo>
                    <a:pt x="82582" y="325223"/>
                  </a:lnTo>
                  <a:lnTo>
                    <a:pt x="84987" y="327471"/>
                  </a:lnTo>
                  <a:lnTo>
                    <a:pt x="87772" y="329298"/>
                  </a:lnTo>
                  <a:lnTo>
                    <a:pt x="90895" y="330784"/>
                  </a:lnTo>
                  <a:lnTo>
                    <a:pt x="94271" y="331965"/>
                  </a:lnTo>
                  <a:lnTo>
                    <a:pt x="93259" y="333870"/>
                  </a:lnTo>
                  <a:lnTo>
                    <a:pt x="92541" y="335850"/>
                  </a:lnTo>
                  <a:lnTo>
                    <a:pt x="91908" y="340002"/>
                  </a:lnTo>
                  <a:lnTo>
                    <a:pt x="92161" y="344193"/>
                  </a:lnTo>
                  <a:lnTo>
                    <a:pt x="93215" y="348268"/>
                  </a:lnTo>
                  <a:lnTo>
                    <a:pt x="94904" y="352039"/>
                  </a:lnTo>
                  <a:lnTo>
                    <a:pt x="97183" y="355239"/>
                  </a:lnTo>
                  <a:lnTo>
                    <a:pt x="99841" y="357638"/>
                  </a:lnTo>
                  <a:lnTo>
                    <a:pt x="102795" y="359124"/>
                  </a:lnTo>
                  <a:lnTo>
                    <a:pt x="93975" y="361563"/>
                  </a:lnTo>
                  <a:lnTo>
                    <a:pt x="85620" y="363924"/>
                  </a:lnTo>
                  <a:lnTo>
                    <a:pt x="77602" y="366171"/>
                  </a:lnTo>
                  <a:lnTo>
                    <a:pt x="69753" y="368190"/>
                  </a:lnTo>
                  <a:lnTo>
                    <a:pt x="61863" y="369942"/>
                  </a:lnTo>
                  <a:lnTo>
                    <a:pt x="53802" y="371352"/>
                  </a:lnTo>
                  <a:lnTo>
                    <a:pt x="45363" y="372417"/>
                  </a:lnTo>
                  <a:lnTo>
                    <a:pt x="36501" y="373027"/>
                  </a:lnTo>
                  <a:lnTo>
                    <a:pt x="36417" y="369104"/>
                  </a:lnTo>
                  <a:lnTo>
                    <a:pt x="35489" y="365067"/>
                  </a:lnTo>
                  <a:lnTo>
                    <a:pt x="33927" y="361182"/>
                  </a:lnTo>
                  <a:lnTo>
                    <a:pt x="31734" y="357524"/>
                  </a:lnTo>
                  <a:lnTo>
                    <a:pt x="29118" y="354363"/>
                  </a:lnTo>
                  <a:lnTo>
                    <a:pt x="26205" y="351963"/>
                  </a:lnTo>
                  <a:lnTo>
                    <a:pt x="23251" y="350440"/>
                  </a:lnTo>
                  <a:lnTo>
                    <a:pt x="20297" y="350097"/>
                  </a:lnTo>
                  <a:lnTo>
                    <a:pt x="24390" y="343469"/>
                  </a:lnTo>
                  <a:lnTo>
                    <a:pt x="28949" y="336841"/>
                  </a:lnTo>
                  <a:lnTo>
                    <a:pt x="38484" y="323889"/>
                  </a:lnTo>
                  <a:lnTo>
                    <a:pt x="43000" y="317795"/>
                  </a:lnTo>
                  <a:lnTo>
                    <a:pt x="46967" y="312119"/>
                  </a:lnTo>
                  <a:lnTo>
                    <a:pt x="48655" y="309453"/>
                  </a:lnTo>
                  <a:lnTo>
                    <a:pt x="50132" y="306901"/>
                  </a:lnTo>
                  <a:lnTo>
                    <a:pt x="51355" y="304578"/>
                  </a:lnTo>
                  <a:lnTo>
                    <a:pt x="52284" y="30240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8826500" y="5245100"/>
            <a:ext cx="571520" cy="406382"/>
            <a:chOff x="8826500" y="5245100"/>
            <a:chExt cx="571520" cy="406382"/>
          </a:xfrm>
        </p:grpSpPr>
        <p:sp>
          <p:nvSpPr>
            <p:cNvPr id="13" name="Szabadkézi sokszög 12">
              <a:hlinkClick r:id="rId3" action="ppaction://hlinksldjump"/>
            </p:cNvPr>
            <p:cNvSpPr/>
            <p:nvPr/>
          </p:nvSpPr>
          <p:spPr>
            <a:xfrm>
              <a:off x="9328455" y="5248692"/>
              <a:ext cx="65396" cy="68739"/>
            </a:xfrm>
            <a:custGeom>
              <a:avLst/>
              <a:gdLst/>
              <a:ahLst/>
              <a:cxnLst/>
              <a:rect l="0" t="0" r="0" b="0"/>
              <a:pathLst>
                <a:path w="65396" h="68739">
                  <a:moveTo>
                    <a:pt x="44765" y="20868"/>
                  </a:moveTo>
                  <a:lnTo>
                    <a:pt x="40817" y="17518"/>
                  </a:lnTo>
                  <a:lnTo>
                    <a:pt x="36557" y="14935"/>
                  </a:lnTo>
                  <a:lnTo>
                    <a:pt x="31633" y="12835"/>
                  </a:lnTo>
                  <a:lnTo>
                    <a:pt x="25821" y="10979"/>
                  </a:lnTo>
                  <a:lnTo>
                    <a:pt x="18767" y="9042"/>
                  </a:lnTo>
                  <a:lnTo>
                    <a:pt x="14729" y="7992"/>
                  </a:lnTo>
                  <a:lnTo>
                    <a:pt x="10247" y="6741"/>
                  </a:lnTo>
                  <a:lnTo>
                    <a:pt x="5368" y="5409"/>
                  </a:lnTo>
                  <a:lnTo>
                    <a:pt x="0" y="3835"/>
                  </a:lnTo>
                  <a:lnTo>
                    <a:pt x="6477" y="2018"/>
                  </a:lnTo>
                  <a:lnTo>
                    <a:pt x="12600" y="807"/>
                  </a:lnTo>
                  <a:lnTo>
                    <a:pt x="18279" y="121"/>
                  </a:lnTo>
                  <a:lnTo>
                    <a:pt x="23646" y="0"/>
                  </a:lnTo>
                  <a:lnTo>
                    <a:pt x="28704" y="363"/>
                  </a:lnTo>
                  <a:lnTo>
                    <a:pt x="33319" y="1211"/>
                  </a:lnTo>
                  <a:lnTo>
                    <a:pt x="37576" y="2462"/>
                  </a:lnTo>
                  <a:lnTo>
                    <a:pt x="41571" y="4158"/>
                  </a:lnTo>
                  <a:lnTo>
                    <a:pt x="45165" y="6135"/>
                  </a:lnTo>
                  <a:lnTo>
                    <a:pt x="48446" y="8436"/>
                  </a:lnTo>
                  <a:lnTo>
                    <a:pt x="51420" y="11060"/>
                  </a:lnTo>
                  <a:lnTo>
                    <a:pt x="54082" y="13925"/>
                  </a:lnTo>
                  <a:lnTo>
                    <a:pt x="56433" y="17034"/>
                  </a:lnTo>
                  <a:lnTo>
                    <a:pt x="58519" y="20262"/>
                  </a:lnTo>
                  <a:lnTo>
                    <a:pt x="61802" y="27165"/>
                  </a:lnTo>
                  <a:lnTo>
                    <a:pt x="64019" y="34349"/>
                  </a:lnTo>
                  <a:lnTo>
                    <a:pt x="65174" y="41534"/>
                  </a:lnTo>
                  <a:lnTo>
                    <a:pt x="65395" y="48436"/>
                  </a:lnTo>
                  <a:lnTo>
                    <a:pt x="64729" y="54733"/>
                  </a:lnTo>
                  <a:lnTo>
                    <a:pt x="64108" y="57598"/>
                  </a:lnTo>
                  <a:lnTo>
                    <a:pt x="63221" y="60222"/>
                  </a:lnTo>
                  <a:lnTo>
                    <a:pt x="62200" y="62564"/>
                  </a:lnTo>
                  <a:lnTo>
                    <a:pt x="60959" y="64582"/>
                  </a:lnTo>
                  <a:lnTo>
                    <a:pt x="59539" y="66236"/>
                  </a:lnTo>
                  <a:lnTo>
                    <a:pt x="57941" y="67528"/>
                  </a:lnTo>
                  <a:lnTo>
                    <a:pt x="56211" y="68335"/>
                  </a:lnTo>
                  <a:lnTo>
                    <a:pt x="54304" y="68738"/>
                  </a:lnTo>
                  <a:lnTo>
                    <a:pt x="55590" y="63733"/>
                  </a:lnTo>
                  <a:lnTo>
                    <a:pt x="56433" y="58324"/>
                  </a:lnTo>
                  <a:lnTo>
                    <a:pt x="56743" y="52593"/>
                  </a:lnTo>
                  <a:lnTo>
                    <a:pt x="56478" y="46741"/>
                  </a:lnTo>
                  <a:lnTo>
                    <a:pt x="55590" y="40929"/>
                  </a:lnTo>
                  <a:lnTo>
                    <a:pt x="54037" y="35278"/>
                  </a:lnTo>
                  <a:lnTo>
                    <a:pt x="51731" y="29990"/>
                  </a:lnTo>
                  <a:lnTo>
                    <a:pt x="48625" y="2522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abadkézi sokszög 13">
              <a:hlinkClick r:id="rId3" action="ppaction://hlinksldjump"/>
            </p:cNvPr>
            <p:cNvSpPr/>
            <p:nvPr/>
          </p:nvSpPr>
          <p:spPr>
            <a:xfrm>
              <a:off x="9296023" y="5255473"/>
              <a:ext cx="89042" cy="79640"/>
            </a:xfrm>
            <a:custGeom>
              <a:avLst/>
              <a:gdLst/>
              <a:ahLst/>
              <a:cxnLst/>
              <a:rect l="0" t="0" r="0" b="0"/>
              <a:pathLst>
                <a:path w="89042" h="79640">
                  <a:moveTo>
                    <a:pt x="39796" y="565"/>
                  </a:moveTo>
                  <a:lnTo>
                    <a:pt x="47959" y="1616"/>
                  </a:lnTo>
                  <a:lnTo>
                    <a:pt x="55235" y="3149"/>
                  </a:lnTo>
                  <a:lnTo>
                    <a:pt x="61800" y="5168"/>
                  </a:lnTo>
                  <a:lnTo>
                    <a:pt x="67567" y="7590"/>
                  </a:lnTo>
                  <a:lnTo>
                    <a:pt x="72582" y="10495"/>
                  </a:lnTo>
                  <a:lnTo>
                    <a:pt x="76841" y="13765"/>
                  </a:lnTo>
                  <a:lnTo>
                    <a:pt x="80434" y="17439"/>
                  </a:lnTo>
                  <a:lnTo>
                    <a:pt x="83406" y="21434"/>
                  </a:lnTo>
                  <a:lnTo>
                    <a:pt x="85714" y="25794"/>
                  </a:lnTo>
                  <a:lnTo>
                    <a:pt x="87354" y="30436"/>
                  </a:lnTo>
                  <a:lnTo>
                    <a:pt x="88509" y="35360"/>
                  </a:lnTo>
                  <a:lnTo>
                    <a:pt x="89041" y="40567"/>
                  </a:lnTo>
                  <a:lnTo>
                    <a:pt x="89041" y="46016"/>
                  </a:lnTo>
                  <a:lnTo>
                    <a:pt x="88509" y="51668"/>
                  </a:lnTo>
                  <a:lnTo>
                    <a:pt x="87532" y="57520"/>
                  </a:lnTo>
                  <a:lnTo>
                    <a:pt x="84914" y="60668"/>
                  </a:lnTo>
                  <a:lnTo>
                    <a:pt x="82475" y="63494"/>
                  </a:lnTo>
                  <a:lnTo>
                    <a:pt x="77285" y="68621"/>
                  </a:lnTo>
                  <a:lnTo>
                    <a:pt x="74311" y="71123"/>
                  </a:lnTo>
                  <a:lnTo>
                    <a:pt x="70808" y="73708"/>
                  </a:lnTo>
                  <a:lnTo>
                    <a:pt x="66637" y="76493"/>
                  </a:lnTo>
                  <a:lnTo>
                    <a:pt x="61623" y="79639"/>
                  </a:lnTo>
                  <a:lnTo>
                    <a:pt x="60026" y="69509"/>
                  </a:lnTo>
                  <a:lnTo>
                    <a:pt x="58695" y="64585"/>
                  </a:lnTo>
                  <a:lnTo>
                    <a:pt x="57009" y="59701"/>
                  </a:lnTo>
                  <a:lnTo>
                    <a:pt x="54923" y="55018"/>
                  </a:lnTo>
                  <a:lnTo>
                    <a:pt x="52395" y="50417"/>
                  </a:lnTo>
                  <a:lnTo>
                    <a:pt x="49423" y="46057"/>
                  </a:lnTo>
                  <a:lnTo>
                    <a:pt x="46051" y="41859"/>
                  </a:lnTo>
                  <a:lnTo>
                    <a:pt x="42103" y="37904"/>
                  </a:lnTo>
                  <a:lnTo>
                    <a:pt x="37755" y="34190"/>
                  </a:lnTo>
                  <a:lnTo>
                    <a:pt x="32831" y="30718"/>
                  </a:lnTo>
                  <a:lnTo>
                    <a:pt x="27418" y="27610"/>
                  </a:lnTo>
                  <a:lnTo>
                    <a:pt x="21428" y="24785"/>
                  </a:lnTo>
                  <a:lnTo>
                    <a:pt x="14907" y="22322"/>
                  </a:lnTo>
                  <a:lnTo>
                    <a:pt x="7765" y="20183"/>
                  </a:lnTo>
                  <a:lnTo>
                    <a:pt x="0" y="18447"/>
                  </a:lnTo>
                  <a:lnTo>
                    <a:pt x="5724" y="14129"/>
                  </a:lnTo>
                  <a:lnTo>
                    <a:pt x="12377" y="9810"/>
                  </a:lnTo>
                  <a:lnTo>
                    <a:pt x="16238" y="7508"/>
                  </a:lnTo>
                  <a:lnTo>
                    <a:pt x="20541" y="5168"/>
                  </a:lnTo>
                  <a:lnTo>
                    <a:pt x="25333" y="2705"/>
                  </a:lnTo>
                  <a:lnTo>
                    <a:pt x="30834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abadkézi sokszög 14">
              <a:hlinkClick r:id="rId3" action="ppaction://hlinksldjump"/>
            </p:cNvPr>
            <p:cNvSpPr/>
            <p:nvPr/>
          </p:nvSpPr>
          <p:spPr>
            <a:xfrm>
              <a:off x="8915981" y="5284251"/>
              <a:ext cx="434389" cy="309429"/>
            </a:xfrm>
            <a:custGeom>
              <a:avLst/>
              <a:gdLst/>
              <a:ahLst/>
              <a:cxnLst/>
              <a:rect l="0" t="0" r="0" b="0"/>
              <a:pathLst>
                <a:path w="434389" h="309429">
                  <a:moveTo>
                    <a:pt x="434388" y="22120"/>
                  </a:moveTo>
                  <a:lnTo>
                    <a:pt x="423739" y="30031"/>
                  </a:lnTo>
                  <a:lnTo>
                    <a:pt x="412692" y="38104"/>
                  </a:lnTo>
                  <a:lnTo>
                    <a:pt x="401290" y="46419"/>
                  </a:lnTo>
                  <a:lnTo>
                    <a:pt x="389534" y="54855"/>
                  </a:lnTo>
                  <a:lnTo>
                    <a:pt x="377422" y="63412"/>
                  </a:lnTo>
                  <a:lnTo>
                    <a:pt x="365043" y="72130"/>
                  </a:lnTo>
                  <a:lnTo>
                    <a:pt x="339356" y="89971"/>
                  </a:lnTo>
                  <a:lnTo>
                    <a:pt x="312780" y="108175"/>
                  </a:lnTo>
                  <a:lnTo>
                    <a:pt x="285495" y="126743"/>
                  </a:lnTo>
                  <a:lnTo>
                    <a:pt x="257678" y="145512"/>
                  </a:lnTo>
                  <a:lnTo>
                    <a:pt x="229505" y="164443"/>
                  </a:lnTo>
                  <a:lnTo>
                    <a:pt x="172982" y="202263"/>
                  </a:lnTo>
                  <a:lnTo>
                    <a:pt x="144989" y="220992"/>
                  </a:lnTo>
                  <a:lnTo>
                    <a:pt x="117525" y="239437"/>
                  </a:lnTo>
                  <a:lnTo>
                    <a:pt x="90684" y="257601"/>
                  </a:lnTo>
                  <a:lnTo>
                    <a:pt x="64730" y="275281"/>
                  </a:lnTo>
                  <a:lnTo>
                    <a:pt x="52086" y="283919"/>
                  </a:lnTo>
                  <a:lnTo>
                    <a:pt x="39796" y="292436"/>
                  </a:lnTo>
                  <a:lnTo>
                    <a:pt x="27817" y="300791"/>
                  </a:lnTo>
                  <a:lnTo>
                    <a:pt x="16150" y="308944"/>
                  </a:lnTo>
                  <a:lnTo>
                    <a:pt x="14997" y="309348"/>
                  </a:lnTo>
                  <a:lnTo>
                    <a:pt x="13620" y="309428"/>
                  </a:lnTo>
                  <a:lnTo>
                    <a:pt x="12157" y="309186"/>
                  </a:lnTo>
                  <a:lnTo>
                    <a:pt x="10559" y="308661"/>
                  </a:lnTo>
                  <a:lnTo>
                    <a:pt x="7321" y="306764"/>
                  </a:lnTo>
                  <a:lnTo>
                    <a:pt x="4303" y="303899"/>
                  </a:lnTo>
                  <a:lnTo>
                    <a:pt x="2930" y="302083"/>
                  </a:lnTo>
                  <a:lnTo>
                    <a:pt x="1820" y="300064"/>
                  </a:lnTo>
                  <a:lnTo>
                    <a:pt x="931" y="297804"/>
                  </a:lnTo>
                  <a:lnTo>
                    <a:pt x="312" y="295342"/>
                  </a:lnTo>
                  <a:lnTo>
                    <a:pt x="0" y="292718"/>
                  </a:lnTo>
                  <a:lnTo>
                    <a:pt x="88" y="289933"/>
                  </a:lnTo>
                  <a:lnTo>
                    <a:pt x="577" y="286986"/>
                  </a:lnTo>
                  <a:lnTo>
                    <a:pt x="1553" y="283879"/>
                  </a:lnTo>
                  <a:lnTo>
                    <a:pt x="12024" y="276532"/>
                  </a:lnTo>
                  <a:lnTo>
                    <a:pt x="22894" y="268823"/>
                  </a:lnTo>
                  <a:lnTo>
                    <a:pt x="34207" y="260912"/>
                  </a:lnTo>
                  <a:lnTo>
                    <a:pt x="45830" y="252637"/>
                  </a:lnTo>
                  <a:lnTo>
                    <a:pt x="57810" y="244120"/>
                  </a:lnTo>
                  <a:lnTo>
                    <a:pt x="70054" y="235401"/>
                  </a:lnTo>
                  <a:lnTo>
                    <a:pt x="82655" y="226442"/>
                  </a:lnTo>
                  <a:lnTo>
                    <a:pt x="95520" y="217319"/>
                  </a:lnTo>
                  <a:lnTo>
                    <a:pt x="121784" y="198590"/>
                  </a:lnTo>
                  <a:lnTo>
                    <a:pt x="148804" y="179417"/>
                  </a:lnTo>
                  <a:lnTo>
                    <a:pt x="176311" y="159921"/>
                  </a:lnTo>
                  <a:lnTo>
                    <a:pt x="204083" y="140305"/>
                  </a:lnTo>
                  <a:lnTo>
                    <a:pt x="231944" y="120728"/>
                  </a:lnTo>
                  <a:lnTo>
                    <a:pt x="259629" y="101354"/>
                  </a:lnTo>
                  <a:lnTo>
                    <a:pt x="286959" y="82383"/>
                  </a:lnTo>
                  <a:lnTo>
                    <a:pt x="313711" y="64018"/>
                  </a:lnTo>
                  <a:lnTo>
                    <a:pt x="326800" y="55137"/>
                  </a:lnTo>
                  <a:lnTo>
                    <a:pt x="339711" y="46460"/>
                  </a:lnTo>
                  <a:lnTo>
                    <a:pt x="352355" y="38023"/>
                  </a:lnTo>
                  <a:lnTo>
                    <a:pt x="364732" y="29790"/>
                  </a:lnTo>
                  <a:lnTo>
                    <a:pt x="376755" y="21877"/>
                  </a:lnTo>
                  <a:lnTo>
                    <a:pt x="388513" y="14249"/>
                  </a:lnTo>
                  <a:lnTo>
                    <a:pt x="399871" y="6943"/>
                  </a:lnTo>
                  <a:lnTo>
                    <a:pt x="410872" y="0"/>
                  </a:lnTo>
                  <a:lnTo>
                    <a:pt x="414112" y="1453"/>
                  </a:lnTo>
                  <a:lnTo>
                    <a:pt x="417039" y="2907"/>
                  </a:lnTo>
                  <a:lnTo>
                    <a:pt x="421699" y="5611"/>
                  </a:lnTo>
                  <a:lnTo>
                    <a:pt x="425203" y="8235"/>
                  </a:lnTo>
                  <a:lnTo>
                    <a:pt x="427776" y="10778"/>
                  </a:lnTo>
                  <a:lnTo>
                    <a:pt x="429685" y="13361"/>
                  </a:lnTo>
                  <a:lnTo>
                    <a:pt x="431281" y="16066"/>
                  </a:lnTo>
                  <a:lnTo>
                    <a:pt x="432745" y="18972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abadkézi sokszög 15">
              <a:hlinkClick r:id="rId3" action="ppaction://hlinksldjump"/>
            </p:cNvPr>
            <p:cNvSpPr/>
            <p:nvPr/>
          </p:nvSpPr>
          <p:spPr>
            <a:xfrm>
              <a:off x="8883993" y="5274645"/>
              <a:ext cx="435668" cy="296755"/>
            </a:xfrm>
            <a:custGeom>
              <a:avLst/>
              <a:gdLst/>
              <a:ahLst/>
              <a:cxnLst/>
              <a:rect l="0" t="0" r="0" b="0"/>
              <a:pathLst>
                <a:path w="435668" h="296755">
                  <a:moveTo>
                    <a:pt x="433937" y="15501"/>
                  </a:moveTo>
                  <a:lnTo>
                    <a:pt x="423334" y="23371"/>
                  </a:lnTo>
                  <a:lnTo>
                    <a:pt x="412464" y="31404"/>
                  </a:lnTo>
                  <a:lnTo>
                    <a:pt x="389838" y="47872"/>
                  </a:lnTo>
                  <a:lnTo>
                    <a:pt x="366235" y="64743"/>
                  </a:lnTo>
                  <a:lnTo>
                    <a:pt x="341701" y="82060"/>
                  </a:lnTo>
                  <a:lnTo>
                    <a:pt x="316502" y="99699"/>
                  </a:lnTo>
                  <a:lnTo>
                    <a:pt x="290726" y="117579"/>
                  </a:lnTo>
                  <a:lnTo>
                    <a:pt x="264505" y="135622"/>
                  </a:lnTo>
                  <a:lnTo>
                    <a:pt x="237975" y="153786"/>
                  </a:lnTo>
                  <a:lnTo>
                    <a:pt x="184736" y="190113"/>
                  </a:lnTo>
                  <a:lnTo>
                    <a:pt x="158294" y="208156"/>
                  </a:lnTo>
                  <a:lnTo>
                    <a:pt x="132119" y="225996"/>
                  </a:lnTo>
                  <a:lnTo>
                    <a:pt x="106432" y="243594"/>
                  </a:lnTo>
                  <a:lnTo>
                    <a:pt x="81365" y="260870"/>
                  </a:lnTo>
                  <a:lnTo>
                    <a:pt x="57009" y="277782"/>
                  </a:lnTo>
                  <a:lnTo>
                    <a:pt x="33539" y="294211"/>
                  </a:lnTo>
                  <a:lnTo>
                    <a:pt x="26929" y="295825"/>
                  </a:lnTo>
                  <a:lnTo>
                    <a:pt x="20142" y="296713"/>
                  </a:lnTo>
                  <a:lnTo>
                    <a:pt x="13708" y="296754"/>
                  </a:lnTo>
                  <a:lnTo>
                    <a:pt x="10736" y="296470"/>
                  </a:lnTo>
                  <a:lnTo>
                    <a:pt x="8029" y="295905"/>
                  </a:lnTo>
                  <a:lnTo>
                    <a:pt x="5591" y="295058"/>
                  </a:lnTo>
                  <a:lnTo>
                    <a:pt x="3550" y="293928"/>
                  </a:lnTo>
                  <a:lnTo>
                    <a:pt x="1907" y="292595"/>
                  </a:lnTo>
                  <a:lnTo>
                    <a:pt x="710" y="290900"/>
                  </a:lnTo>
                  <a:lnTo>
                    <a:pt x="87" y="288923"/>
                  </a:lnTo>
                  <a:lnTo>
                    <a:pt x="0" y="286582"/>
                  </a:lnTo>
                  <a:lnTo>
                    <a:pt x="621" y="283958"/>
                  </a:lnTo>
                  <a:lnTo>
                    <a:pt x="1952" y="280971"/>
                  </a:lnTo>
                  <a:lnTo>
                    <a:pt x="12377" y="273585"/>
                  </a:lnTo>
                  <a:lnTo>
                    <a:pt x="23203" y="265956"/>
                  </a:lnTo>
                  <a:lnTo>
                    <a:pt x="34427" y="258045"/>
                  </a:lnTo>
                  <a:lnTo>
                    <a:pt x="46005" y="249810"/>
                  </a:lnTo>
                  <a:lnTo>
                    <a:pt x="57897" y="241374"/>
                  </a:lnTo>
                  <a:lnTo>
                    <a:pt x="70008" y="232737"/>
                  </a:lnTo>
                  <a:lnTo>
                    <a:pt x="82430" y="223897"/>
                  </a:lnTo>
                  <a:lnTo>
                    <a:pt x="95074" y="214855"/>
                  </a:lnTo>
                  <a:lnTo>
                    <a:pt x="121029" y="196369"/>
                  </a:lnTo>
                  <a:lnTo>
                    <a:pt x="147647" y="177399"/>
                  </a:lnTo>
                  <a:lnTo>
                    <a:pt x="174710" y="158185"/>
                  </a:lnTo>
                  <a:lnTo>
                    <a:pt x="202039" y="138811"/>
                  </a:lnTo>
                  <a:lnTo>
                    <a:pt x="229413" y="119518"/>
                  </a:lnTo>
                  <a:lnTo>
                    <a:pt x="256697" y="100425"/>
                  </a:lnTo>
                  <a:lnTo>
                    <a:pt x="283582" y="81737"/>
                  </a:lnTo>
                  <a:lnTo>
                    <a:pt x="310025" y="63613"/>
                  </a:lnTo>
                  <a:lnTo>
                    <a:pt x="322936" y="54774"/>
                  </a:lnTo>
                  <a:lnTo>
                    <a:pt x="335667" y="46176"/>
                  </a:lnTo>
                  <a:lnTo>
                    <a:pt x="348178" y="37821"/>
                  </a:lnTo>
                  <a:lnTo>
                    <a:pt x="360468" y="29668"/>
                  </a:lnTo>
                  <a:lnTo>
                    <a:pt x="372402" y="21797"/>
                  </a:lnTo>
                  <a:lnTo>
                    <a:pt x="384069" y="14250"/>
                  </a:lnTo>
                  <a:lnTo>
                    <a:pt x="395382" y="6984"/>
                  </a:lnTo>
                  <a:lnTo>
                    <a:pt x="406341" y="0"/>
                  </a:lnTo>
                  <a:lnTo>
                    <a:pt x="411665" y="1171"/>
                  </a:lnTo>
                  <a:lnTo>
                    <a:pt x="416368" y="2222"/>
                  </a:lnTo>
                  <a:lnTo>
                    <a:pt x="420406" y="3149"/>
                  </a:lnTo>
                  <a:lnTo>
                    <a:pt x="423911" y="3997"/>
                  </a:lnTo>
                  <a:lnTo>
                    <a:pt x="426927" y="4805"/>
                  </a:lnTo>
                  <a:lnTo>
                    <a:pt x="429411" y="5531"/>
                  </a:lnTo>
                  <a:lnTo>
                    <a:pt x="431452" y="6257"/>
                  </a:lnTo>
                  <a:lnTo>
                    <a:pt x="433050" y="6984"/>
                  </a:lnTo>
                  <a:lnTo>
                    <a:pt x="434248" y="7710"/>
                  </a:lnTo>
                  <a:lnTo>
                    <a:pt x="435046" y="8517"/>
                  </a:lnTo>
                  <a:lnTo>
                    <a:pt x="435667" y="10334"/>
                  </a:lnTo>
                  <a:lnTo>
                    <a:pt x="435223" y="12595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abadkézi sokszög 16">
              <a:hlinkClick r:id="rId3" action="ppaction://hlinksldjump"/>
            </p:cNvPr>
            <p:cNvSpPr/>
            <p:nvPr/>
          </p:nvSpPr>
          <p:spPr>
            <a:xfrm>
              <a:off x="8927654" y="5306372"/>
              <a:ext cx="428571" cy="319278"/>
            </a:xfrm>
            <a:custGeom>
              <a:avLst/>
              <a:gdLst/>
              <a:ahLst/>
              <a:cxnLst/>
              <a:rect l="0" t="0" r="0" b="0"/>
              <a:pathLst>
                <a:path w="428571" h="319278">
                  <a:moveTo>
                    <a:pt x="426708" y="28740"/>
                  </a:moveTo>
                  <a:lnTo>
                    <a:pt x="416104" y="36651"/>
                  </a:lnTo>
                  <a:lnTo>
                    <a:pt x="405190" y="44805"/>
                  </a:lnTo>
                  <a:lnTo>
                    <a:pt x="393877" y="53119"/>
                  </a:lnTo>
                  <a:lnTo>
                    <a:pt x="382254" y="61636"/>
                  </a:lnTo>
                  <a:lnTo>
                    <a:pt x="370275" y="70273"/>
                  </a:lnTo>
                  <a:lnTo>
                    <a:pt x="358075" y="79114"/>
                  </a:lnTo>
                  <a:lnTo>
                    <a:pt x="332920" y="97157"/>
                  </a:lnTo>
                  <a:lnTo>
                    <a:pt x="306877" y="115643"/>
                  </a:lnTo>
                  <a:lnTo>
                    <a:pt x="280168" y="134533"/>
                  </a:lnTo>
                  <a:lnTo>
                    <a:pt x="253061" y="153665"/>
                  </a:lnTo>
                  <a:lnTo>
                    <a:pt x="225555" y="172918"/>
                  </a:lnTo>
                  <a:lnTo>
                    <a:pt x="170320" y="211385"/>
                  </a:lnTo>
                  <a:lnTo>
                    <a:pt x="142989" y="230437"/>
                  </a:lnTo>
                  <a:lnTo>
                    <a:pt x="116016" y="249206"/>
                  </a:lnTo>
                  <a:lnTo>
                    <a:pt x="89706" y="267571"/>
                  </a:lnTo>
                  <a:lnTo>
                    <a:pt x="64064" y="285452"/>
                  </a:lnTo>
                  <a:lnTo>
                    <a:pt x="51596" y="294171"/>
                  </a:lnTo>
                  <a:lnTo>
                    <a:pt x="39397" y="302687"/>
                  </a:lnTo>
                  <a:lnTo>
                    <a:pt x="27463" y="311083"/>
                  </a:lnTo>
                  <a:lnTo>
                    <a:pt x="15838" y="319277"/>
                  </a:lnTo>
                  <a:lnTo>
                    <a:pt x="11358" y="317500"/>
                  </a:lnTo>
                  <a:lnTo>
                    <a:pt x="7409" y="314877"/>
                  </a:lnTo>
                  <a:lnTo>
                    <a:pt x="4126" y="311487"/>
                  </a:lnTo>
                  <a:lnTo>
                    <a:pt x="1687" y="307369"/>
                  </a:lnTo>
                  <a:lnTo>
                    <a:pt x="844" y="305068"/>
                  </a:lnTo>
                  <a:lnTo>
                    <a:pt x="265" y="302648"/>
                  </a:lnTo>
                  <a:lnTo>
                    <a:pt x="0" y="300063"/>
                  </a:lnTo>
                  <a:lnTo>
                    <a:pt x="44" y="297319"/>
                  </a:lnTo>
                  <a:lnTo>
                    <a:pt x="399" y="294493"/>
                  </a:lnTo>
                  <a:lnTo>
                    <a:pt x="1109" y="291547"/>
                  </a:lnTo>
                  <a:lnTo>
                    <a:pt x="2175" y="288480"/>
                  </a:lnTo>
                  <a:lnTo>
                    <a:pt x="3637" y="285372"/>
                  </a:lnTo>
                  <a:lnTo>
                    <a:pt x="14241" y="278025"/>
                  </a:lnTo>
                  <a:lnTo>
                    <a:pt x="25377" y="270316"/>
                  </a:lnTo>
                  <a:lnTo>
                    <a:pt x="37045" y="262283"/>
                  </a:lnTo>
                  <a:lnTo>
                    <a:pt x="49203" y="254009"/>
                  </a:lnTo>
                  <a:lnTo>
                    <a:pt x="61847" y="245452"/>
                  </a:lnTo>
                  <a:lnTo>
                    <a:pt x="74890" y="236693"/>
                  </a:lnTo>
                  <a:lnTo>
                    <a:pt x="88333" y="227652"/>
                  </a:lnTo>
                  <a:lnTo>
                    <a:pt x="102086" y="218448"/>
                  </a:lnTo>
                  <a:lnTo>
                    <a:pt x="116149" y="209084"/>
                  </a:lnTo>
                  <a:lnTo>
                    <a:pt x="130478" y="199599"/>
                  </a:lnTo>
                  <a:lnTo>
                    <a:pt x="159672" y="180225"/>
                  </a:lnTo>
                  <a:lnTo>
                    <a:pt x="189352" y="160527"/>
                  </a:lnTo>
                  <a:lnTo>
                    <a:pt x="219254" y="140748"/>
                  </a:lnTo>
                  <a:lnTo>
                    <a:pt x="248980" y="120970"/>
                  </a:lnTo>
                  <a:lnTo>
                    <a:pt x="278217" y="101475"/>
                  </a:lnTo>
                  <a:lnTo>
                    <a:pt x="306699" y="82423"/>
                  </a:lnTo>
                  <a:lnTo>
                    <a:pt x="320452" y="73140"/>
                  </a:lnTo>
                  <a:lnTo>
                    <a:pt x="333939" y="63978"/>
                  </a:lnTo>
                  <a:lnTo>
                    <a:pt x="347071" y="55057"/>
                  </a:lnTo>
                  <a:lnTo>
                    <a:pt x="359805" y="46298"/>
                  </a:lnTo>
                  <a:lnTo>
                    <a:pt x="372049" y="37821"/>
                  </a:lnTo>
                  <a:lnTo>
                    <a:pt x="383807" y="29628"/>
                  </a:lnTo>
                  <a:lnTo>
                    <a:pt x="395030" y="21757"/>
                  </a:lnTo>
                  <a:lnTo>
                    <a:pt x="405724" y="14128"/>
                  </a:lnTo>
                  <a:lnTo>
                    <a:pt x="415749" y="6903"/>
                  </a:lnTo>
                  <a:lnTo>
                    <a:pt x="425111" y="0"/>
                  </a:lnTo>
                  <a:lnTo>
                    <a:pt x="425866" y="5773"/>
                  </a:lnTo>
                  <a:lnTo>
                    <a:pt x="426708" y="10414"/>
                  </a:lnTo>
                  <a:lnTo>
                    <a:pt x="427506" y="14250"/>
                  </a:lnTo>
                  <a:lnTo>
                    <a:pt x="428172" y="17478"/>
                  </a:lnTo>
                  <a:lnTo>
                    <a:pt x="428570" y="20263"/>
                  </a:lnTo>
                  <a:lnTo>
                    <a:pt x="428570" y="22968"/>
                  </a:lnTo>
                  <a:lnTo>
                    <a:pt x="427994" y="25713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abadkézi sokszög 17">
              <a:hlinkClick r:id="rId3" action="ppaction://hlinksldjump"/>
            </p:cNvPr>
            <p:cNvSpPr/>
            <p:nvPr/>
          </p:nvSpPr>
          <p:spPr>
            <a:xfrm>
              <a:off x="8842963" y="5557674"/>
              <a:ext cx="103951" cy="85690"/>
            </a:xfrm>
            <a:custGeom>
              <a:avLst/>
              <a:gdLst/>
              <a:ahLst/>
              <a:cxnLst/>
              <a:rect l="0" t="0" r="0" b="0"/>
              <a:pathLst>
                <a:path w="103951" h="85690">
                  <a:moveTo>
                    <a:pt x="44632" y="0"/>
                  </a:moveTo>
                  <a:lnTo>
                    <a:pt x="45608" y="201"/>
                  </a:lnTo>
                  <a:lnTo>
                    <a:pt x="46096" y="807"/>
                  </a:lnTo>
                  <a:lnTo>
                    <a:pt x="46273" y="1695"/>
                  </a:lnTo>
                  <a:lnTo>
                    <a:pt x="46007" y="4036"/>
                  </a:lnTo>
                  <a:lnTo>
                    <a:pt x="46096" y="6821"/>
                  </a:lnTo>
                  <a:lnTo>
                    <a:pt x="46628" y="8274"/>
                  </a:lnTo>
                  <a:lnTo>
                    <a:pt x="47604" y="9647"/>
                  </a:lnTo>
                  <a:lnTo>
                    <a:pt x="49247" y="10898"/>
                  </a:lnTo>
                  <a:lnTo>
                    <a:pt x="51641" y="11987"/>
                  </a:lnTo>
                  <a:lnTo>
                    <a:pt x="55014" y="12836"/>
                  </a:lnTo>
                  <a:lnTo>
                    <a:pt x="59494" y="13401"/>
                  </a:lnTo>
                  <a:lnTo>
                    <a:pt x="62112" y="13521"/>
                  </a:lnTo>
                  <a:lnTo>
                    <a:pt x="65130" y="13603"/>
                  </a:lnTo>
                  <a:lnTo>
                    <a:pt x="68457" y="13562"/>
                  </a:lnTo>
                  <a:lnTo>
                    <a:pt x="72139" y="13401"/>
                  </a:lnTo>
                  <a:lnTo>
                    <a:pt x="72139" y="17800"/>
                  </a:lnTo>
                  <a:lnTo>
                    <a:pt x="72361" y="21473"/>
                  </a:lnTo>
                  <a:lnTo>
                    <a:pt x="72849" y="24379"/>
                  </a:lnTo>
                  <a:lnTo>
                    <a:pt x="73469" y="26720"/>
                  </a:lnTo>
                  <a:lnTo>
                    <a:pt x="74313" y="28455"/>
                  </a:lnTo>
                  <a:lnTo>
                    <a:pt x="75377" y="29788"/>
                  </a:lnTo>
                  <a:lnTo>
                    <a:pt x="76486" y="30757"/>
                  </a:lnTo>
                  <a:lnTo>
                    <a:pt x="77685" y="31361"/>
                  </a:lnTo>
                  <a:lnTo>
                    <a:pt x="80391" y="32089"/>
                  </a:lnTo>
                  <a:lnTo>
                    <a:pt x="83231" y="32573"/>
                  </a:lnTo>
                  <a:lnTo>
                    <a:pt x="85936" y="33501"/>
                  </a:lnTo>
                  <a:lnTo>
                    <a:pt x="87180" y="34348"/>
                  </a:lnTo>
                  <a:lnTo>
                    <a:pt x="88332" y="35519"/>
                  </a:lnTo>
                  <a:lnTo>
                    <a:pt x="87267" y="39353"/>
                  </a:lnTo>
                  <a:lnTo>
                    <a:pt x="86425" y="42785"/>
                  </a:lnTo>
                  <a:lnTo>
                    <a:pt x="85804" y="45892"/>
                  </a:lnTo>
                  <a:lnTo>
                    <a:pt x="85448" y="48637"/>
                  </a:lnTo>
                  <a:lnTo>
                    <a:pt x="85227" y="51100"/>
                  </a:lnTo>
                  <a:lnTo>
                    <a:pt x="85227" y="53238"/>
                  </a:lnTo>
                  <a:lnTo>
                    <a:pt x="85405" y="55135"/>
                  </a:lnTo>
                  <a:lnTo>
                    <a:pt x="85759" y="56709"/>
                  </a:lnTo>
                  <a:lnTo>
                    <a:pt x="86824" y="59251"/>
                  </a:lnTo>
                  <a:lnTo>
                    <a:pt x="88332" y="60947"/>
                  </a:lnTo>
                  <a:lnTo>
                    <a:pt x="90240" y="61957"/>
                  </a:lnTo>
                  <a:lnTo>
                    <a:pt x="92370" y="62440"/>
                  </a:lnTo>
                  <a:lnTo>
                    <a:pt x="96850" y="62440"/>
                  </a:lnTo>
                  <a:lnTo>
                    <a:pt x="100845" y="62077"/>
                  </a:lnTo>
                  <a:lnTo>
                    <a:pt x="102396" y="62159"/>
                  </a:lnTo>
                  <a:lnTo>
                    <a:pt x="103461" y="62562"/>
                  </a:lnTo>
                  <a:lnTo>
                    <a:pt x="103950" y="63450"/>
                  </a:lnTo>
                  <a:lnTo>
                    <a:pt x="103772" y="65023"/>
                  </a:lnTo>
                  <a:lnTo>
                    <a:pt x="91704" y="70473"/>
                  </a:lnTo>
                  <a:lnTo>
                    <a:pt x="79859" y="74752"/>
                  </a:lnTo>
                  <a:lnTo>
                    <a:pt x="68323" y="78061"/>
                  </a:lnTo>
                  <a:lnTo>
                    <a:pt x="56922" y="80604"/>
                  </a:lnTo>
                  <a:lnTo>
                    <a:pt x="45785" y="82420"/>
                  </a:lnTo>
                  <a:lnTo>
                    <a:pt x="34914" y="83793"/>
                  </a:lnTo>
                  <a:lnTo>
                    <a:pt x="24269" y="84801"/>
                  </a:lnTo>
                  <a:lnTo>
                    <a:pt x="13797" y="85689"/>
                  </a:lnTo>
                  <a:lnTo>
                    <a:pt x="11979" y="82663"/>
                  </a:lnTo>
                  <a:lnTo>
                    <a:pt x="11224" y="79514"/>
                  </a:lnTo>
                  <a:lnTo>
                    <a:pt x="10824" y="72895"/>
                  </a:lnTo>
                  <a:lnTo>
                    <a:pt x="10115" y="69626"/>
                  </a:lnTo>
                  <a:lnTo>
                    <a:pt x="8429" y="66558"/>
                  </a:lnTo>
                  <a:lnTo>
                    <a:pt x="7053" y="65105"/>
                  </a:lnTo>
                  <a:lnTo>
                    <a:pt x="5191" y="63773"/>
                  </a:lnTo>
                  <a:lnTo>
                    <a:pt x="2929" y="62522"/>
                  </a:lnTo>
                  <a:lnTo>
                    <a:pt x="0" y="61310"/>
                  </a:lnTo>
                  <a:lnTo>
                    <a:pt x="5057" y="53238"/>
                  </a:lnTo>
                  <a:lnTo>
                    <a:pt x="10381" y="45005"/>
                  </a:lnTo>
                  <a:lnTo>
                    <a:pt x="21473" y="28818"/>
                  </a:lnTo>
                  <a:lnTo>
                    <a:pt x="27062" y="21029"/>
                  </a:lnTo>
                  <a:lnTo>
                    <a:pt x="32608" y="13562"/>
                  </a:lnTo>
                  <a:lnTo>
                    <a:pt x="37932" y="6579"/>
                  </a:lnTo>
                  <a:lnTo>
                    <a:pt x="42989" y="120"/>
                  </a:lnTo>
                  <a:close/>
                </a:path>
              </a:pathLst>
            </a:custGeom>
            <a:solidFill>
              <a:srgbClr val="FFCCA5"/>
            </a:solidFill>
            <a:ln w="0" cap="flat" cmpd="sng" algn="ctr">
              <a:solidFill>
                <a:srgbClr val="FFCC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abadkézi sokszög 18">
              <a:hlinkClick r:id="rId3" action="ppaction://hlinksldjump"/>
            </p:cNvPr>
            <p:cNvSpPr/>
            <p:nvPr/>
          </p:nvSpPr>
          <p:spPr>
            <a:xfrm>
              <a:off x="8826500" y="5245100"/>
              <a:ext cx="571520" cy="406382"/>
            </a:xfrm>
            <a:custGeom>
              <a:avLst/>
              <a:gdLst/>
              <a:ahLst/>
              <a:cxnLst/>
              <a:rect l="0" t="0" r="0" b="0"/>
              <a:pathLst>
                <a:path w="571520" h="406382">
                  <a:moveTo>
                    <a:pt x="9183" y="406381"/>
                  </a:moveTo>
                  <a:lnTo>
                    <a:pt x="6788" y="405614"/>
                  </a:lnTo>
                  <a:lnTo>
                    <a:pt x="4747" y="404726"/>
                  </a:lnTo>
                  <a:lnTo>
                    <a:pt x="3061" y="403716"/>
                  </a:lnTo>
                  <a:lnTo>
                    <a:pt x="1774" y="402546"/>
                  </a:lnTo>
                  <a:lnTo>
                    <a:pt x="799" y="401133"/>
                  </a:lnTo>
                  <a:lnTo>
                    <a:pt x="222" y="399560"/>
                  </a:lnTo>
                  <a:lnTo>
                    <a:pt x="0" y="397742"/>
                  </a:lnTo>
                  <a:lnTo>
                    <a:pt x="133" y="395685"/>
                  </a:lnTo>
                  <a:lnTo>
                    <a:pt x="710" y="393302"/>
                  </a:lnTo>
                  <a:lnTo>
                    <a:pt x="1553" y="390639"/>
                  </a:lnTo>
                  <a:lnTo>
                    <a:pt x="2884" y="387691"/>
                  </a:lnTo>
                  <a:lnTo>
                    <a:pt x="4525" y="384382"/>
                  </a:lnTo>
                  <a:lnTo>
                    <a:pt x="6521" y="380709"/>
                  </a:lnTo>
                  <a:lnTo>
                    <a:pt x="8917" y="376632"/>
                  </a:lnTo>
                  <a:lnTo>
                    <a:pt x="11669" y="372152"/>
                  </a:lnTo>
                  <a:lnTo>
                    <a:pt x="14863" y="367269"/>
                  </a:lnTo>
                  <a:lnTo>
                    <a:pt x="16060" y="365694"/>
                  </a:lnTo>
                  <a:lnTo>
                    <a:pt x="17745" y="363474"/>
                  </a:lnTo>
                  <a:lnTo>
                    <a:pt x="19786" y="360607"/>
                  </a:lnTo>
                  <a:lnTo>
                    <a:pt x="22227" y="357259"/>
                  </a:lnTo>
                  <a:lnTo>
                    <a:pt x="24845" y="353464"/>
                  </a:lnTo>
                  <a:lnTo>
                    <a:pt x="27773" y="349267"/>
                  </a:lnTo>
                  <a:lnTo>
                    <a:pt x="34028" y="340224"/>
                  </a:lnTo>
                  <a:lnTo>
                    <a:pt x="40640" y="330780"/>
                  </a:lnTo>
                  <a:lnTo>
                    <a:pt x="47072" y="321617"/>
                  </a:lnTo>
                  <a:lnTo>
                    <a:pt x="50088" y="317339"/>
                  </a:lnTo>
                  <a:lnTo>
                    <a:pt x="52929" y="313383"/>
                  </a:lnTo>
                  <a:lnTo>
                    <a:pt x="55501" y="309830"/>
                  </a:lnTo>
                  <a:lnTo>
                    <a:pt x="57809" y="306804"/>
                  </a:lnTo>
                  <a:lnTo>
                    <a:pt x="59006" y="305956"/>
                  </a:lnTo>
                  <a:lnTo>
                    <a:pt x="60737" y="304745"/>
                  </a:lnTo>
                  <a:lnTo>
                    <a:pt x="62866" y="303211"/>
                  </a:lnTo>
                  <a:lnTo>
                    <a:pt x="65529" y="301354"/>
                  </a:lnTo>
                  <a:lnTo>
                    <a:pt x="68590" y="299175"/>
                  </a:lnTo>
                  <a:lnTo>
                    <a:pt x="72050" y="296672"/>
                  </a:lnTo>
                  <a:lnTo>
                    <a:pt x="75955" y="293887"/>
                  </a:lnTo>
                  <a:lnTo>
                    <a:pt x="80258" y="290820"/>
                  </a:lnTo>
                  <a:lnTo>
                    <a:pt x="84916" y="287470"/>
                  </a:lnTo>
                  <a:lnTo>
                    <a:pt x="89973" y="283837"/>
                  </a:lnTo>
                  <a:lnTo>
                    <a:pt x="95386" y="280002"/>
                  </a:lnTo>
                  <a:lnTo>
                    <a:pt x="101110" y="275925"/>
                  </a:lnTo>
                  <a:lnTo>
                    <a:pt x="107186" y="271567"/>
                  </a:lnTo>
                  <a:lnTo>
                    <a:pt x="113532" y="267005"/>
                  </a:lnTo>
                  <a:lnTo>
                    <a:pt x="120186" y="262242"/>
                  </a:lnTo>
                  <a:lnTo>
                    <a:pt x="127153" y="257318"/>
                  </a:lnTo>
                  <a:lnTo>
                    <a:pt x="134339" y="252192"/>
                  </a:lnTo>
                  <a:lnTo>
                    <a:pt x="141793" y="246864"/>
                  </a:lnTo>
                  <a:lnTo>
                    <a:pt x="157410" y="235724"/>
                  </a:lnTo>
                  <a:lnTo>
                    <a:pt x="173825" y="224058"/>
                  </a:lnTo>
                  <a:lnTo>
                    <a:pt x="190994" y="211949"/>
                  </a:lnTo>
                  <a:lnTo>
                    <a:pt x="208741" y="199396"/>
                  </a:lnTo>
                  <a:lnTo>
                    <a:pt x="226887" y="186560"/>
                  </a:lnTo>
                  <a:lnTo>
                    <a:pt x="245476" y="173523"/>
                  </a:lnTo>
                  <a:lnTo>
                    <a:pt x="264287" y="160364"/>
                  </a:lnTo>
                  <a:lnTo>
                    <a:pt x="302130" y="134007"/>
                  </a:lnTo>
                  <a:lnTo>
                    <a:pt x="320897" y="121011"/>
                  </a:lnTo>
                  <a:lnTo>
                    <a:pt x="339530" y="108255"/>
                  </a:lnTo>
                  <a:lnTo>
                    <a:pt x="357765" y="95783"/>
                  </a:lnTo>
                  <a:lnTo>
                    <a:pt x="375511" y="83754"/>
                  </a:lnTo>
                  <a:lnTo>
                    <a:pt x="392726" y="72170"/>
                  </a:lnTo>
                  <a:lnTo>
                    <a:pt x="409229" y="61232"/>
                  </a:lnTo>
                  <a:lnTo>
                    <a:pt x="417126" y="56025"/>
                  </a:lnTo>
                  <a:lnTo>
                    <a:pt x="424890" y="50938"/>
                  </a:lnTo>
                  <a:lnTo>
                    <a:pt x="432388" y="46094"/>
                  </a:lnTo>
                  <a:lnTo>
                    <a:pt x="439620" y="41413"/>
                  </a:lnTo>
                  <a:lnTo>
                    <a:pt x="446630" y="36973"/>
                  </a:lnTo>
                  <a:lnTo>
                    <a:pt x="453329" y="32734"/>
                  </a:lnTo>
                  <a:lnTo>
                    <a:pt x="459762" y="28780"/>
                  </a:lnTo>
                  <a:lnTo>
                    <a:pt x="465840" y="25025"/>
                  </a:lnTo>
                  <a:lnTo>
                    <a:pt x="471608" y="21514"/>
                  </a:lnTo>
                  <a:lnTo>
                    <a:pt x="477109" y="18284"/>
                  </a:lnTo>
                  <a:lnTo>
                    <a:pt x="482212" y="15379"/>
                  </a:lnTo>
                  <a:lnTo>
                    <a:pt x="486957" y="12714"/>
                  </a:lnTo>
                  <a:lnTo>
                    <a:pt x="491306" y="10333"/>
                  </a:lnTo>
                  <a:lnTo>
                    <a:pt x="495256" y="8315"/>
                  </a:lnTo>
                  <a:lnTo>
                    <a:pt x="498804" y="6619"/>
                  </a:lnTo>
                  <a:lnTo>
                    <a:pt x="501954" y="5207"/>
                  </a:lnTo>
                  <a:lnTo>
                    <a:pt x="508697" y="2744"/>
                  </a:lnTo>
                  <a:lnTo>
                    <a:pt x="515131" y="1049"/>
                  </a:lnTo>
                  <a:lnTo>
                    <a:pt x="521208" y="121"/>
                  </a:lnTo>
                  <a:lnTo>
                    <a:pt x="527021" y="0"/>
                  </a:lnTo>
                  <a:lnTo>
                    <a:pt x="532521" y="606"/>
                  </a:lnTo>
                  <a:lnTo>
                    <a:pt x="537713" y="1898"/>
                  </a:lnTo>
                  <a:lnTo>
                    <a:pt x="542638" y="3956"/>
                  </a:lnTo>
                  <a:lnTo>
                    <a:pt x="547341" y="6700"/>
                  </a:lnTo>
                  <a:lnTo>
                    <a:pt x="553818" y="11746"/>
                  </a:lnTo>
                  <a:lnTo>
                    <a:pt x="559496" y="17518"/>
                  </a:lnTo>
                  <a:lnTo>
                    <a:pt x="562026" y="20667"/>
                  </a:lnTo>
                  <a:lnTo>
                    <a:pt x="564288" y="24017"/>
                  </a:lnTo>
                  <a:lnTo>
                    <a:pt x="566328" y="27488"/>
                  </a:lnTo>
                  <a:lnTo>
                    <a:pt x="568014" y="31161"/>
                  </a:lnTo>
                  <a:lnTo>
                    <a:pt x="569433" y="34954"/>
                  </a:lnTo>
                  <a:lnTo>
                    <a:pt x="570455" y="38910"/>
                  </a:lnTo>
                  <a:lnTo>
                    <a:pt x="571164" y="42987"/>
                  </a:lnTo>
                  <a:lnTo>
                    <a:pt x="571519" y="47185"/>
                  </a:lnTo>
                  <a:lnTo>
                    <a:pt x="571474" y="51544"/>
                  </a:lnTo>
                  <a:lnTo>
                    <a:pt x="571031" y="56066"/>
                  </a:lnTo>
                  <a:lnTo>
                    <a:pt x="570143" y="60626"/>
                  </a:lnTo>
                  <a:lnTo>
                    <a:pt x="568814" y="65308"/>
                  </a:lnTo>
                  <a:lnTo>
                    <a:pt x="568369" y="66035"/>
                  </a:lnTo>
                  <a:lnTo>
                    <a:pt x="567259" y="67165"/>
                  </a:lnTo>
                  <a:lnTo>
                    <a:pt x="565530" y="68699"/>
                  </a:lnTo>
                  <a:lnTo>
                    <a:pt x="563266" y="70595"/>
                  </a:lnTo>
                  <a:lnTo>
                    <a:pt x="560384" y="72897"/>
                  </a:lnTo>
                  <a:lnTo>
                    <a:pt x="557012" y="75560"/>
                  </a:lnTo>
                  <a:lnTo>
                    <a:pt x="553108" y="78508"/>
                  </a:lnTo>
                  <a:lnTo>
                    <a:pt x="548715" y="81858"/>
                  </a:lnTo>
                  <a:lnTo>
                    <a:pt x="543791" y="85490"/>
                  </a:lnTo>
                  <a:lnTo>
                    <a:pt x="538467" y="89446"/>
                  </a:lnTo>
                  <a:lnTo>
                    <a:pt x="532654" y="93684"/>
                  </a:lnTo>
                  <a:lnTo>
                    <a:pt x="526444" y="98204"/>
                  </a:lnTo>
                  <a:lnTo>
                    <a:pt x="519834" y="102968"/>
                  </a:lnTo>
                  <a:lnTo>
                    <a:pt x="512868" y="108012"/>
                  </a:lnTo>
                  <a:lnTo>
                    <a:pt x="505503" y="113300"/>
                  </a:lnTo>
                  <a:lnTo>
                    <a:pt x="497827" y="118789"/>
                  </a:lnTo>
                  <a:lnTo>
                    <a:pt x="489798" y="124522"/>
                  </a:lnTo>
                  <a:lnTo>
                    <a:pt x="481457" y="130415"/>
                  </a:lnTo>
                  <a:lnTo>
                    <a:pt x="472850" y="136469"/>
                  </a:lnTo>
                  <a:lnTo>
                    <a:pt x="464021" y="142727"/>
                  </a:lnTo>
                  <a:lnTo>
                    <a:pt x="445566" y="155722"/>
                  </a:lnTo>
                  <a:lnTo>
                    <a:pt x="426310" y="169205"/>
                  </a:lnTo>
                  <a:lnTo>
                    <a:pt x="406479" y="183090"/>
                  </a:lnTo>
                  <a:lnTo>
                    <a:pt x="386027" y="197297"/>
                  </a:lnTo>
                  <a:lnTo>
                    <a:pt x="344456" y="226238"/>
                  </a:lnTo>
                  <a:lnTo>
                    <a:pt x="302796" y="255058"/>
                  </a:lnTo>
                  <a:lnTo>
                    <a:pt x="282344" y="269184"/>
                  </a:lnTo>
                  <a:lnTo>
                    <a:pt x="262379" y="282948"/>
                  </a:lnTo>
                  <a:lnTo>
                    <a:pt x="242991" y="296268"/>
                  </a:lnTo>
                  <a:lnTo>
                    <a:pt x="224401" y="309024"/>
                  </a:lnTo>
                  <a:lnTo>
                    <a:pt x="215440" y="315199"/>
                  </a:lnTo>
                  <a:lnTo>
                    <a:pt x="206745" y="321173"/>
                  </a:lnTo>
                  <a:lnTo>
                    <a:pt x="198358" y="326904"/>
                  </a:lnTo>
                  <a:lnTo>
                    <a:pt x="190241" y="332475"/>
                  </a:lnTo>
                  <a:lnTo>
                    <a:pt x="182432" y="337803"/>
                  </a:lnTo>
                  <a:lnTo>
                    <a:pt x="174935" y="342929"/>
                  </a:lnTo>
                  <a:lnTo>
                    <a:pt x="167791" y="347812"/>
                  </a:lnTo>
                  <a:lnTo>
                    <a:pt x="161048" y="352415"/>
                  </a:lnTo>
                  <a:lnTo>
                    <a:pt x="154702" y="356733"/>
                  </a:lnTo>
                  <a:lnTo>
                    <a:pt x="148759" y="360770"/>
                  </a:lnTo>
                  <a:lnTo>
                    <a:pt x="143302" y="364484"/>
                  </a:lnTo>
                  <a:lnTo>
                    <a:pt x="138243" y="367914"/>
                  </a:lnTo>
                  <a:lnTo>
                    <a:pt x="133629" y="371022"/>
                  </a:lnTo>
                  <a:lnTo>
                    <a:pt x="129592" y="373767"/>
                  </a:lnTo>
                  <a:lnTo>
                    <a:pt x="125998" y="376149"/>
                  </a:lnTo>
                  <a:lnTo>
                    <a:pt x="122937" y="378207"/>
                  </a:lnTo>
                  <a:lnTo>
                    <a:pt x="120497" y="379862"/>
                  </a:lnTo>
                  <a:lnTo>
                    <a:pt x="118590" y="381113"/>
                  </a:lnTo>
                  <a:lnTo>
                    <a:pt x="117304" y="381962"/>
                  </a:lnTo>
                  <a:lnTo>
                    <a:pt x="116549" y="382405"/>
                  </a:lnTo>
                  <a:lnTo>
                    <a:pt x="113754" y="383737"/>
                  </a:lnTo>
                  <a:lnTo>
                    <a:pt x="110293" y="385069"/>
                  </a:lnTo>
                  <a:lnTo>
                    <a:pt x="106122" y="386441"/>
                  </a:lnTo>
                  <a:lnTo>
                    <a:pt x="101464" y="387814"/>
                  </a:lnTo>
                  <a:lnTo>
                    <a:pt x="90994" y="390558"/>
                  </a:lnTo>
                  <a:lnTo>
                    <a:pt x="79592" y="393141"/>
                  </a:lnTo>
                  <a:lnTo>
                    <a:pt x="68057" y="395483"/>
                  </a:lnTo>
                  <a:lnTo>
                    <a:pt x="57187" y="397501"/>
                  </a:lnTo>
                  <a:lnTo>
                    <a:pt x="52174" y="398348"/>
                  </a:lnTo>
                  <a:lnTo>
                    <a:pt x="47693" y="399074"/>
                  </a:lnTo>
                  <a:lnTo>
                    <a:pt x="43700" y="399640"/>
                  </a:lnTo>
                  <a:lnTo>
                    <a:pt x="40374" y="400084"/>
                  </a:lnTo>
                  <a:lnTo>
                    <a:pt x="561271" y="60263"/>
                  </a:lnTo>
                  <a:lnTo>
                    <a:pt x="561492" y="55541"/>
                  </a:lnTo>
                  <a:lnTo>
                    <a:pt x="561449" y="51101"/>
                  </a:lnTo>
                  <a:lnTo>
                    <a:pt x="561094" y="46943"/>
                  </a:lnTo>
                  <a:lnTo>
                    <a:pt x="560517" y="43068"/>
                  </a:lnTo>
                  <a:lnTo>
                    <a:pt x="559674" y="39475"/>
                  </a:lnTo>
                  <a:lnTo>
                    <a:pt x="558564" y="36085"/>
                  </a:lnTo>
                  <a:lnTo>
                    <a:pt x="557233" y="32977"/>
                  </a:lnTo>
                  <a:lnTo>
                    <a:pt x="555770" y="30112"/>
                  </a:lnTo>
                  <a:lnTo>
                    <a:pt x="554085" y="27488"/>
                  </a:lnTo>
                  <a:lnTo>
                    <a:pt x="550268" y="22887"/>
                  </a:lnTo>
                  <a:lnTo>
                    <a:pt x="545964" y="19092"/>
                  </a:lnTo>
                  <a:lnTo>
                    <a:pt x="541262" y="16023"/>
                  </a:lnTo>
                  <a:lnTo>
                    <a:pt x="536338" y="13642"/>
                  </a:lnTo>
                  <a:lnTo>
                    <a:pt x="531323" y="11826"/>
                  </a:lnTo>
                  <a:lnTo>
                    <a:pt x="526400" y="10535"/>
                  </a:lnTo>
                  <a:lnTo>
                    <a:pt x="521653" y="9687"/>
                  </a:lnTo>
                  <a:lnTo>
                    <a:pt x="517215" y="9203"/>
                  </a:lnTo>
                  <a:lnTo>
                    <a:pt x="513224" y="9041"/>
                  </a:lnTo>
                  <a:lnTo>
                    <a:pt x="509852" y="9082"/>
                  </a:lnTo>
                  <a:lnTo>
                    <a:pt x="507233" y="9243"/>
                  </a:lnTo>
                  <a:lnTo>
                    <a:pt x="513710" y="6700"/>
                  </a:lnTo>
                  <a:lnTo>
                    <a:pt x="520233" y="5448"/>
                  </a:lnTo>
                  <a:lnTo>
                    <a:pt x="526666" y="5368"/>
                  </a:lnTo>
                  <a:lnTo>
                    <a:pt x="533054" y="6337"/>
                  </a:lnTo>
                  <a:lnTo>
                    <a:pt x="539133" y="8315"/>
                  </a:lnTo>
                  <a:lnTo>
                    <a:pt x="544900" y="11221"/>
                  </a:lnTo>
                  <a:lnTo>
                    <a:pt x="550180" y="14854"/>
                  </a:lnTo>
                  <a:lnTo>
                    <a:pt x="554971" y="19173"/>
                  </a:lnTo>
                  <a:lnTo>
                    <a:pt x="559009" y="24056"/>
                  </a:lnTo>
                  <a:lnTo>
                    <a:pt x="562335" y="29385"/>
                  </a:lnTo>
                  <a:lnTo>
                    <a:pt x="564820" y="35076"/>
                  </a:lnTo>
                  <a:lnTo>
                    <a:pt x="566328" y="41010"/>
                  </a:lnTo>
                  <a:lnTo>
                    <a:pt x="566772" y="47145"/>
                  </a:lnTo>
                  <a:lnTo>
                    <a:pt x="566062" y="53280"/>
                  </a:lnTo>
                  <a:lnTo>
                    <a:pt x="564066" y="59416"/>
                  </a:lnTo>
                  <a:lnTo>
                    <a:pt x="560738" y="65308"/>
                  </a:lnTo>
                  <a:lnTo>
                    <a:pt x="518325" y="22805"/>
                  </a:lnTo>
                  <a:lnTo>
                    <a:pt x="511270" y="27366"/>
                  </a:lnTo>
                  <a:lnTo>
                    <a:pt x="507943" y="29345"/>
                  </a:lnTo>
                  <a:lnTo>
                    <a:pt x="504793" y="31161"/>
                  </a:lnTo>
                  <a:lnTo>
                    <a:pt x="501954" y="32775"/>
                  </a:lnTo>
                  <a:lnTo>
                    <a:pt x="499559" y="34228"/>
                  </a:lnTo>
                  <a:lnTo>
                    <a:pt x="497118" y="33623"/>
                  </a:lnTo>
                  <a:lnTo>
                    <a:pt x="494279" y="32856"/>
                  </a:lnTo>
                  <a:lnTo>
                    <a:pt x="487800" y="31120"/>
                  </a:lnTo>
                  <a:lnTo>
                    <a:pt x="481014" y="29385"/>
                  </a:lnTo>
                  <a:lnTo>
                    <a:pt x="477775" y="28659"/>
                  </a:lnTo>
                  <a:lnTo>
                    <a:pt x="474935" y="28094"/>
                  </a:lnTo>
                  <a:lnTo>
                    <a:pt x="487269" y="20504"/>
                  </a:lnTo>
                  <a:lnTo>
                    <a:pt x="493658" y="17316"/>
                  </a:lnTo>
                  <a:lnTo>
                    <a:pt x="500046" y="15096"/>
                  </a:lnTo>
                  <a:lnTo>
                    <a:pt x="505859" y="14248"/>
                  </a:lnTo>
                  <a:lnTo>
                    <a:pt x="511848" y="14531"/>
                  </a:lnTo>
                  <a:lnTo>
                    <a:pt x="518281" y="15661"/>
                  </a:lnTo>
                  <a:lnTo>
                    <a:pt x="525468" y="17518"/>
                  </a:lnTo>
                  <a:lnTo>
                    <a:pt x="537224" y="22563"/>
                  </a:lnTo>
                  <a:lnTo>
                    <a:pt x="539665" y="24056"/>
                  </a:lnTo>
                  <a:lnTo>
                    <a:pt x="542017" y="25874"/>
                  </a:lnTo>
                  <a:lnTo>
                    <a:pt x="544190" y="27931"/>
                  </a:lnTo>
                  <a:lnTo>
                    <a:pt x="547960" y="32493"/>
                  </a:lnTo>
                  <a:lnTo>
                    <a:pt x="551022" y="37296"/>
                  </a:lnTo>
                  <a:lnTo>
                    <a:pt x="526532" y="54370"/>
                  </a:lnTo>
                  <a:lnTo>
                    <a:pt x="521741" y="50495"/>
                  </a:lnTo>
                  <a:lnTo>
                    <a:pt x="517527" y="46660"/>
                  </a:lnTo>
                  <a:lnTo>
                    <a:pt x="513311" y="42907"/>
                  </a:lnTo>
                  <a:lnTo>
                    <a:pt x="508430" y="39395"/>
                  </a:lnTo>
                  <a:lnTo>
                    <a:pt x="514998" y="35117"/>
                  </a:lnTo>
                  <a:lnTo>
                    <a:pt x="521829" y="30434"/>
                  </a:lnTo>
                  <a:lnTo>
                    <a:pt x="528572" y="25752"/>
                  </a:lnTo>
                  <a:lnTo>
                    <a:pt x="531723" y="23532"/>
                  </a:lnTo>
                  <a:lnTo>
                    <a:pt x="534651" y="21473"/>
                  </a:lnTo>
                  <a:lnTo>
                    <a:pt x="489752" y="41292"/>
                  </a:lnTo>
                  <a:lnTo>
                    <a:pt x="488023" y="42583"/>
                  </a:lnTo>
                  <a:lnTo>
                    <a:pt x="485850" y="44279"/>
                  </a:lnTo>
                  <a:lnTo>
                    <a:pt x="483231" y="46217"/>
                  </a:lnTo>
                  <a:lnTo>
                    <a:pt x="480171" y="48437"/>
                  </a:lnTo>
                  <a:lnTo>
                    <a:pt x="476710" y="50979"/>
                  </a:lnTo>
                  <a:lnTo>
                    <a:pt x="472894" y="53764"/>
                  </a:lnTo>
                  <a:lnTo>
                    <a:pt x="468679" y="56792"/>
                  </a:lnTo>
                  <a:lnTo>
                    <a:pt x="464065" y="60061"/>
                  </a:lnTo>
                  <a:lnTo>
                    <a:pt x="459185" y="63572"/>
                  </a:lnTo>
                  <a:lnTo>
                    <a:pt x="453906" y="67286"/>
                  </a:lnTo>
                  <a:lnTo>
                    <a:pt x="448361" y="71282"/>
                  </a:lnTo>
                  <a:lnTo>
                    <a:pt x="442461" y="75400"/>
                  </a:lnTo>
                  <a:lnTo>
                    <a:pt x="436294" y="79759"/>
                  </a:lnTo>
                  <a:lnTo>
                    <a:pt x="429815" y="84319"/>
                  </a:lnTo>
                  <a:lnTo>
                    <a:pt x="423116" y="89042"/>
                  </a:lnTo>
                  <a:lnTo>
                    <a:pt x="408963" y="98932"/>
                  </a:lnTo>
                  <a:lnTo>
                    <a:pt x="394012" y="109426"/>
                  </a:lnTo>
                  <a:lnTo>
                    <a:pt x="378262" y="120405"/>
                  </a:lnTo>
                  <a:lnTo>
                    <a:pt x="361934" y="131788"/>
                  </a:lnTo>
                  <a:lnTo>
                    <a:pt x="345077" y="143533"/>
                  </a:lnTo>
                  <a:lnTo>
                    <a:pt x="327863" y="155481"/>
                  </a:lnTo>
                  <a:lnTo>
                    <a:pt x="292725" y="179860"/>
                  </a:lnTo>
                  <a:lnTo>
                    <a:pt x="257454" y="204200"/>
                  </a:lnTo>
                  <a:lnTo>
                    <a:pt x="240108" y="216227"/>
                  </a:lnTo>
                  <a:lnTo>
                    <a:pt x="223027" y="227974"/>
                  </a:lnTo>
                  <a:lnTo>
                    <a:pt x="206478" y="239396"/>
                  </a:lnTo>
                  <a:lnTo>
                    <a:pt x="190418" y="250416"/>
                  </a:lnTo>
                  <a:lnTo>
                    <a:pt x="175112" y="260951"/>
                  </a:lnTo>
                  <a:lnTo>
                    <a:pt x="160560" y="270920"/>
                  </a:lnTo>
                  <a:lnTo>
                    <a:pt x="153638" y="275643"/>
                  </a:lnTo>
                  <a:lnTo>
                    <a:pt x="146939" y="280204"/>
                  </a:lnTo>
                  <a:lnTo>
                    <a:pt x="140506" y="284644"/>
                  </a:lnTo>
                  <a:lnTo>
                    <a:pt x="134339" y="288841"/>
                  </a:lnTo>
                  <a:lnTo>
                    <a:pt x="128484" y="292838"/>
                  </a:lnTo>
                  <a:lnTo>
                    <a:pt x="122892" y="296592"/>
                  </a:lnTo>
                  <a:lnTo>
                    <a:pt x="117702" y="300144"/>
                  </a:lnTo>
                  <a:lnTo>
                    <a:pt x="112822" y="303494"/>
                  </a:lnTo>
                  <a:lnTo>
                    <a:pt x="108252" y="306562"/>
                  </a:lnTo>
                  <a:lnTo>
                    <a:pt x="104039" y="309387"/>
                  </a:lnTo>
                  <a:lnTo>
                    <a:pt x="100267" y="311970"/>
                  </a:lnTo>
                  <a:lnTo>
                    <a:pt x="96850" y="314270"/>
                  </a:lnTo>
                  <a:lnTo>
                    <a:pt x="93834" y="316249"/>
                  </a:lnTo>
                  <a:lnTo>
                    <a:pt x="91261" y="317945"/>
                  </a:lnTo>
                  <a:lnTo>
                    <a:pt x="89043" y="319357"/>
                  </a:lnTo>
                  <a:lnTo>
                    <a:pt x="87402" y="320446"/>
                  </a:lnTo>
                  <a:lnTo>
                    <a:pt x="84251" y="321375"/>
                  </a:lnTo>
                  <a:lnTo>
                    <a:pt x="81235" y="322061"/>
                  </a:lnTo>
                  <a:lnTo>
                    <a:pt x="78527" y="322546"/>
                  </a:lnTo>
                  <a:lnTo>
                    <a:pt x="75998" y="322788"/>
                  </a:lnTo>
                  <a:lnTo>
                    <a:pt x="73737" y="322868"/>
                  </a:lnTo>
                  <a:lnTo>
                    <a:pt x="71696" y="322707"/>
                  </a:lnTo>
                  <a:lnTo>
                    <a:pt x="69876" y="322385"/>
                  </a:lnTo>
                  <a:lnTo>
                    <a:pt x="68324" y="321819"/>
                  </a:lnTo>
                  <a:lnTo>
                    <a:pt x="67081" y="321132"/>
                  </a:lnTo>
                  <a:lnTo>
                    <a:pt x="66104" y="320205"/>
                  </a:lnTo>
                  <a:lnTo>
                    <a:pt x="65352" y="319155"/>
                  </a:lnTo>
                  <a:lnTo>
                    <a:pt x="64952" y="317945"/>
                  </a:lnTo>
                  <a:lnTo>
                    <a:pt x="64819" y="316612"/>
                  </a:lnTo>
                  <a:lnTo>
                    <a:pt x="64996" y="315078"/>
                  </a:lnTo>
                  <a:lnTo>
                    <a:pt x="65484" y="313383"/>
                  </a:lnTo>
                  <a:lnTo>
                    <a:pt x="66327" y="311607"/>
                  </a:lnTo>
                  <a:lnTo>
                    <a:pt x="67435" y="310557"/>
                  </a:lnTo>
                  <a:lnTo>
                    <a:pt x="69034" y="309225"/>
                  </a:lnTo>
                  <a:lnTo>
                    <a:pt x="71119" y="307530"/>
                  </a:lnTo>
                  <a:lnTo>
                    <a:pt x="73602" y="305552"/>
                  </a:lnTo>
                  <a:lnTo>
                    <a:pt x="76532" y="303292"/>
                  </a:lnTo>
                  <a:lnTo>
                    <a:pt x="79904" y="300709"/>
                  </a:lnTo>
                  <a:lnTo>
                    <a:pt x="83674" y="297843"/>
                  </a:lnTo>
                  <a:lnTo>
                    <a:pt x="87800" y="294735"/>
                  </a:lnTo>
                  <a:lnTo>
                    <a:pt x="92325" y="291344"/>
                  </a:lnTo>
                  <a:lnTo>
                    <a:pt x="97162" y="287711"/>
                  </a:lnTo>
                  <a:lnTo>
                    <a:pt x="102441" y="283837"/>
                  </a:lnTo>
                  <a:lnTo>
                    <a:pt x="107941" y="279761"/>
                  </a:lnTo>
                  <a:lnTo>
                    <a:pt x="113797" y="275482"/>
                  </a:lnTo>
                  <a:lnTo>
                    <a:pt x="119921" y="271002"/>
                  </a:lnTo>
                  <a:lnTo>
                    <a:pt x="126354" y="266319"/>
                  </a:lnTo>
                  <a:lnTo>
                    <a:pt x="133053" y="261434"/>
                  </a:lnTo>
                  <a:lnTo>
                    <a:pt x="147162" y="251223"/>
                  </a:lnTo>
                  <a:lnTo>
                    <a:pt x="162156" y="240445"/>
                  </a:lnTo>
                  <a:lnTo>
                    <a:pt x="177862" y="229184"/>
                  </a:lnTo>
                  <a:lnTo>
                    <a:pt x="194232" y="217479"/>
                  </a:lnTo>
                  <a:lnTo>
                    <a:pt x="211093" y="205450"/>
                  </a:lnTo>
                  <a:lnTo>
                    <a:pt x="228350" y="193220"/>
                  </a:lnTo>
                  <a:lnTo>
                    <a:pt x="263533" y="168437"/>
                  </a:lnTo>
                  <a:lnTo>
                    <a:pt x="298803" y="143816"/>
                  </a:lnTo>
                  <a:lnTo>
                    <a:pt x="316150" y="131746"/>
                  </a:lnTo>
                  <a:lnTo>
                    <a:pt x="333142" y="119961"/>
                  </a:lnTo>
                  <a:lnTo>
                    <a:pt x="349646" y="108618"/>
                  </a:lnTo>
                  <a:lnTo>
                    <a:pt x="365618" y="97761"/>
                  </a:lnTo>
                  <a:lnTo>
                    <a:pt x="380791" y="87428"/>
                  </a:lnTo>
                  <a:lnTo>
                    <a:pt x="388110" y="82503"/>
                  </a:lnTo>
                  <a:lnTo>
                    <a:pt x="395210" y="77781"/>
                  </a:lnTo>
                  <a:lnTo>
                    <a:pt x="401998" y="73219"/>
                  </a:lnTo>
                  <a:lnTo>
                    <a:pt x="408608" y="68861"/>
                  </a:lnTo>
                  <a:lnTo>
                    <a:pt x="414908" y="64743"/>
                  </a:lnTo>
                  <a:lnTo>
                    <a:pt x="420987" y="60787"/>
                  </a:lnTo>
                  <a:lnTo>
                    <a:pt x="426665" y="57074"/>
                  </a:lnTo>
                  <a:lnTo>
                    <a:pt x="432122" y="53603"/>
                  </a:lnTo>
                  <a:lnTo>
                    <a:pt x="437180" y="50414"/>
                  </a:lnTo>
                  <a:lnTo>
                    <a:pt x="441927" y="47468"/>
                  </a:lnTo>
                  <a:lnTo>
                    <a:pt x="446275" y="44803"/>
                  </a:lnTo>
                  <a:lnTo>
                    <a:pt x="450311" y="42422"/>
                  </a:lnTo>
                  <a:lnTo>
                    <a:pt x="453906" y="40322"/>
                  </a:lnTo>
                  <a:lnTo>
                    <a:pt x="457055" y="38547"/>
                  </a:lnTo>
                  <a:lnTo>
                    <a:pt x="459850" y="37094"/>
                  </a:lnTo>
                  <a:lnTo>
                    <a:pt x="462158" y="35964"/>
                  </a:lnTo>
                  <a:lnTo>
                    <a:pt x="464065" y="35156"/>
                  </a:lnTo>
                  <a:lnTo>
                    <a:pt x="465486" y="34713"/>
                  </a:lnTo>
                  <a:lnTo>
                    <a:pt x="467616" y="34834"/>
                  </a:lnTo>
                  <a:lnTo>
                    <a:pt x="470099" y="35156"/>
                  </a:lnTo>
                  <a:lnTo>
                    <a:pt x="472939" y="35682"/>
                  </a:lnTo>
                  <a:lnTo>
                    <a:pt x="476089" y="36327"/>
                  </a:lnTo>
                  <a:lnTo>
                    <a:pt x="483098" y="38103"/>
                  </a:lnTo>
                  <a:lnTo>
                    <a:pt x="490996" y="40243"/>
                  </a:lnTo>
                  <a:lnTo>
                    <a:pt x="554572" y="49647"/>
                  </a:lnTo>
                  <a:lnTo>
                    <a:pt x="555325" y="55621"/>
                  </a:lnTo>
                  <a:lnTo>
                    <a:pt x="555237" y="61434"/>
                  </a:lnTo>
                  <a:lnTo>
                    <a:pt x="554615" y="67045"/>
                  </a:lnTo>
                  <a:lnTo>
                    <a:pt x="553375" y="69587"/>
                  </a:lnTo>
                  <a:lnTo>
                    <a:pt x="551332" y="72211"/>
                  </a:lnTo>
                  <a:lnTo>
                    <a:pt x="548581" y="74754"/>
                  </a:lnTo>
                  <a:lnTo>
                    <a:pt x="545432" y="77255"/>
                  </a:lnTo>
                  <a:lnTo>
                    <a:pt x="538467" y="81858"/>
                  </a:lnTo>
                  <a:lnTo>
                    <a:pt x="535051" y="83835"/>
                  </a:lnTo>
                  <a:lnTo>
                    <a:pt x="531944" y="85611"/>
                  </a:lnTo>
                  <a:lnTo>
                    <a:pt x="531457" y="81171"/>
                  </a:lnTo>
                  <a:lnTo>
                    <a:pt x="531102" y="77377"/>
                  </a:lnTo>
                  <a:lnTo>
                    <a:pt x="530792" y="74107"/>
                  </a:lnTo>
                  <a:lnTo>
                    <a:pt x="530526" y="71282"/>
                  </a:lnTo>
                  <a:lnTo>
                    <a:pt x="530037" y="66600"/>
                  </a:lnTo>
                  <a:lnTo>
                    <a:pt x="529505" y="62725"/>
                  </a:lnTo>
                  <a:lnTo>
                    <a:pt x="540818" y="53482"/>
                  </a:lnTo>
                  <a:lnTo>
                    <a:pt x="552708" y="43593"/>
                  </a:lnTo>
                  <a:lnTo>
                    <a:pt x="504927" y="47104"/>
                  </a:lnTo>
                  <a:lnTo>
                    <a:pt x="509185" y="50575"/>
                  </a:lnTo>
                  <a:lnTo>
                    <a:pt x="511359" y="52675"/>
                  </a:lnTo>
                  <a:lnTo>
                    <a:pt x="513578" y="55056"/>
                  </a:lnTo>
                  <a:lnTo>
                    <a:pt x="516017" y="57761"/>
                  </a:lnTo>
                  <a:lnTo>
                    <a:pt x="518591" y="60909"/>
                  </a:lnTo>
                  <a:lnTo>
                    <a:pt x="517215" y="62119"/>
                  </a:lnTo>
                  <a:lnTo>
                    <a:pt x="515441" y="63653"/>
                  </a:lnTo>
                  <a:lnTo>
                    <a:pt x="513179" y="65470"/>
                  </a:lnTo>
                  <a:lnTo>
                    <a:pt x="510516" y="67528"/>
                  </a:lnTo>
                  <a:lnTo>
                    <a:pt x="507411" y="69869"/>
                  </a:lnTo>
                  <a:lnTo>
                    <a:pt x="503951" y="72493"/>
                  </a:lnTo>
                  <a:lnTo>
                    <a:pt x="500046" y="75359"/>
                  </a:lnTo>
                  <a:lnTo>
                    <a:pt x="495832" y="78467"/>
                  </a:lnTo>
                  <a:lnTo>
                    <a:pt x="491217" y="81776"/>
                  </a:lnTo>
                  <a:lnTo>
                    <a:pt x="486249" y="85329"/>
                  </a:lnTo>
                  <a:lnTo>
                    <a:pt x="480969" y="89083"/>
                  </a:lnTo>
                  <a:lnTo>
                    <a:pt x="475379" y="92998"/>
                  </a:lnTo>
                  <a:lnTo>
                    <a:pt x="469478" y="97155"/>
                  </a:lnTo>
                  <a:lnTo>
                    <a:pt x="463267" y="101515"/>
                  </a:lnTo>
                  <a:lnTo>
                    <a:pt x="456834" y="105994"/>
                  </a:lnTo>
                  <a:lnTo>
                    <a:pt x="450090" y="110677"/>
                  </a:lnTo>
                  <a:lnTo>
                    <a:pt x="435982" y="120445"/>
                  </a:lnTo>
                  <a:lnTo>
                    <a:pt x="421030" y="130778"/>
                  </a:lnTo>
                  <a:lnTo>
                    <a:pt x="405237" y="141596"/>
                  </a:lnTo>
                  <a:lnTo>
                    <a:pt x="388865" y="152776"/>
                  </a:lnTo>
                  <a:lnTo>
                    <a:pt x="372007" y="164280"/>
                  </a:lnTo>
                  <a:lnTo>
                    <a:pt x="354748" y="176026"/>
                  </a:lnTo>
                  <a:lnTo>
                    <a:pt x="319477" y="199961"/>
                  </a:lnTo>
                  <a:lnTo>
                    <a:pt x="283985" y="223977"/>
                  </a:lnTo>
                  <a:lnTo>
                    <a:pt x="266417" y="235844"/>
                  </a:lnTo>
                  <a:lnTo>
                    <a:pt x="249203" y="247468"/>
                  </a:lnTo>
                  <a:lnTo>
                    <a:pt x="232387" y="258851"/>
                  </a:lnTo>
                  <a:lnTo>
                    <a:pt x="216061" y="269790"/>
                  </a:lnTo>
                  <a:lnTo>
                    <a:pt x="200399" y="280406"/>
                  </a:lnTo>
                  <a:lnTo>
                    <a:pt x="185538" y="290416"/>
                  </a:lnTo>
                  <a:lnTo>
                    <a:pt x="171472" y="299942"/>
                  </a:lnTo>
                  <a:lnTo>
                    <a:pt x="164818" y="304422"/>
                  </a:lnTo>
                  <a:lnTo>
                    <a:pt x="158430" y="308741"/>
                  </a:lnTo>
                  <a:lnTo>
                    <a:pt x="152264" y="312899"/>
                  </a:lnTo>
                  <a:lnTo>
                    <a:pt x="146452" y="316855"/>
                  </a:lnTo>
                  <a:lnTo>
                    <a:pt x="140950" y="320567"/>
                  </a:lnTo>
                  <a:lnTo>
                    <a:pt x="135715" y="324119"/>
                  </a:lnTo>
                  <a:lnTo>
                    <a:pt x="130834" y="327430"/>
                  </a:lnTo>
                  <a:lnTo>
                    <a:pt x="126309" y="330538"/>
                  </a:lnTo>
                  <a:lnTo>
                    <a:pt x="122138" y="333364"/>
                  </a:lnTo>
                  <a:lnTo>
                    <a:pt x="118368" y="335986"/>
                  </a:lnTo>
                  <a:lnTo>
                    <a:pt x="114951" y="338287"/>
                  </a:lnTo>
                  <a:lnTo>
                    <a:pt x="111980" y="340387"/>
                  </a:lnTo>
                  <a:lnTo>
                    <a:pt x="109406" y="342162"/>
                  </a:lnTo>
                  <a:lnTo>
                    <a:pt x="107232" y="343656"/>
                  </a:lnTo>
                  <a:lnTo>
                    <a:pt x="104791" y="343858"/>
                  </a:lnTo>
                  <a:lnTo>
                    <a:pt x="102617" y="343737"/>
                  </a:lnTo>
                  <a:lnTo>
                    <a:pt x="100709" y="343413"/>
                  </a:lnTo>
                  <a:lnTo>
                    <a:pt x="99069" y="342889"/>
                  </a:lnTo>
                  <a:lnTo>
                    <a:pt x="97649" y="342162"/>
                  </a:lnTo>
                  <a:lnTo>
                    <a:pt x="96407" y="341275"/>
                  </a:lnTo>
                  <a:lnTo>
                    <a:pt x="94633" y="339014"/>
                  </a:lnTo>
                  <a:lnTo>
                    <a:pt x="93567" y="336269"/>
                  </a:lnTo>
                  <a:lnTo>
                    <a:pt x="93169" y="333121"/>
                  </a:lnTo>
                  <a:lnTo>
                    <a:pt x="93302" y="329811"/>
                  </a:lnTo>
                  <a:lnTo>
                    <a:pt x="93879" y="326339"/>
                  </a:lnTo>
                  <a:lnTo>
                    <a:pt x="94588" y="325613"/>
                  </a:lnTo>
                  <a:lnTo>
                    <a:pt x="95831" y="324523"/>
                  </a:lnTo>
                  <a:lnTo>
                    <a:pt x="97605" y="323150"/>
                  </a:lnTo>
                  <a:lnTo>
                    <a:pt x="99868" y="321415"/>
                  </a:lnTo>
                  <a:lnTo>
                    <a:pt x="102574" y="319357"/>
                  </a:lnTo>
                  <a:lnTo>
                    <a:pt x="105813" y="316976"/>
                  </a:lnTo>
                  <a:lnTo>
                    <a:pt x="109450" y="314311"/>
                  </a:lnTo>
                  <a:lnTo>
                    <a:pt x="113487" y="311365"/>
                  </a:lnTo>
                  <a:lnTo>
                    <a:pt x="118014" y="308176"/>
                  </a:lnTo>
                  <a:lnTo>
                    <a:pt x="122892" y="304664"/>
                  </a:lnTo>
                  <a:lnTo>
                    <a:pt x="128129" y="300951"/>
                  </a:lnTo>
                  <a:lnTo>
                    <a:pt x="133762" y="296996"/>
                  </a:lnTo>
                  <a:lnTo>
                    <a:pt x="139708" y="292797"/>
                  </a:lnTo>
                  <a:lnTo>
                    <a:pt x="146007" y="288398"/>
                  </a:lnTo>
                  <a:lnTo>
                    <a:pt x="152574" y="283797"/>
                  </a:lnTo>
                  <a:lnTo>
                    <a:pt x="159538" y="278953"/>
                  </a:lnTo>
                  <a:lnTo>
                    <a:pt x="166682" y="274028"/>
                  </a:lnTo>
                  <a:lnTo>
                    <a:pt x="174135" y="268861"/>
                  </a:lnTo>
                  <a:lnTo>
                    <a:pt x="189663" y="258084"/>
                  </a:lnTo>
                  <a:lnTo>
                    <a:pt x="206035" y="246783"/>
                  </a:lnTo>
                  <a:lnTo>
                    <a:pt x="223115" y="234997"/>
                  </a:lnTo>
                  <a:lnTo>
                    <a:pt x="240773" y="222888"/>
                  </a:lnTo>
                  <a:lnTo>
                    <a:pt x="258830" y="210496"/>
                  </a:lnTo>
                  <a:lnTo>
                    <a:pt x="295653" y="185228"/>
                  </a:lnTo>
                  <a:lnTo>
                    <a:pt x="332520" y="159960"/>
                  </a:lnTo>
                  <a:lnTo>
                    <a:pt x="350621" y="147569"/>
                  </a:lnTo>
                  <a:lnTo>
                    <a:pt x="368368" y="135461"/>
                  </a:lnTo>
                  <a:lnTo>
                    <a:pt x="385494" y="123674"/>
                  </a:lnTo>
                  <a:lnTo>
                    <a:pt x="402043" y="112372"/>
                  </a:lnTo>
                  <a:lnTo>
                    <a:pt x="417749" y="101636"/>
                  </a:lnTo>
                  <a:lnTo>
                    <a:pt x="425245" y="96469"/>
                  </a:lnTo>
                  <a:lnTo>
                    <a:pt x="432522" y="91464"/>
                  </a:lnTo>
                  <a:lnTo>
                    <a:pt x="439487" y="86661"/>
                  </a:lnTo>
                  <a:lnTo>
                    <a:pt x="446187" y="82060"/>
                  </a:lnTo>
                  <a:lnTo>
                    <a:pt x="452619" y="77659"/>
                  </a:lnTo>
                  <a:lnTo>
                    <a:pt x="458698" y="73462"/>
                  </a:lnTo>
                  <a:lnTo>
                    <a:pt x="464377" y="69506"/>
                  </a:lnTo>
                  <a:lnTo>
                    <a:pt x="469788" y="65792"/>
                  </a:lnTo>
                  <a:lnTo>
                    <a:pt x="474802" y="62281"/>
                  </a:lnTo>
                  <a:lnTo>
                    <a:pt x="479416" y="59092"/>
                  </a:lnTo>
                  <a:lnTo>
                    <a:pt x="483631" y="56106"/>
                  </a:lnTo>
                  <a:lnTo>
                    <a:pt x="487402" y="53482"/>
                  </a:lnTo>
                  <a:lnTo>
                    <a:pt x="490774" y="51101"/>
                  </a:lnTo>
                  <a:lnTo>
                    <a:pt x="493658" y="49041"/>
                  </a:lnTo>
                  <a:lnTo>
                    <a:pt x="496098" y="47266"/>
                  </a:lnTo>
                  <a:lnTo>
                    <a:pt x="498005" y="45893"/>
                  </a:lnTo>
                  <a:lnTo>
                    <a:pt x="499425" y="44803"/>
                  </a:lnTo>
                  <a:lnTo>
                    <a:pt x="500357" y="44077"/>
                  </a:lnTo>
                  <a:lnTo>
                    <a:pt x="521875" y="79112"/>
                  </a:lnTo>
                  <a:lnTo>
                    <a:pt x="522672" y="84602"/>
                  </a:lnTo>
                  <a:lnTo>
                    <a:pt x="523427" y="90414"/>
                  </a:lnTo>
                  <a:lnTo>
                    <a:pt x="520233" y="92958"/>
                  </a:lnTo>
                  <a:lnTo>
                    <a:pt x="516727" y="95743"/>
                  </a:lnTo>
                  <a:lnTo>
                    <a:pt x="512868" y="98730"/>
                  </a:lnTo>
                  <a:lnTo>
                    <a:pt x="508697" y="101919"/>
                  </a:lnTo>
                  <a:lnTo>
                    <a:pt x="504172" y="105308"/>
                  </a:lnTo>
                  <a:lnTo>
                    <a:pt x="499336" y="108942"/>
                  </a:lnTo>
                  <a:lnTo>
                    <a:pt x="494234" y="112695"/>
                  </a:lnTo>
                  <a:lnTo>
                    <a:pt x="488822" y="116651"/>
                  </a:lnTo>
                  <a:lnTo>
                    <a:pt x="483143" y="120768"/>
                  </a:lnTo>
                  <a:lnTo>
                    <a:pt x="477197" y="125087"/>
                  </a:lnTo>
                  <a:lnTo>
                    <a:pt x="464642" y="134129"/>
                  </a:lnTo>
                  <a:lnTo>
                    <a:pt x="451200" y="143694"/>
                  </a:lnTo>
                  <a:lnTo>
                    <a:pt x="436913" y="153745"/>
                  </a:lnTo>
                  <a:lnTo>
                    <a:pt x="422007" y="164200"/>
                  </a:lnTo>
                  <a:lnTo>
                    <a:pt x="406479" y="175097"/>
                  </a:lnTo>
                  <a:lnTo>
                    <a:pt x="390507" y="186197"/>
                  </a:lnTo>
                  <a:lnTo>
                    <a:pt x="374093" y="197539"/>
                  </a:lnTo>
                  <a:lnTo>
                    <a:pt x="340552" y="220668"/>
                  </a:lnTo>
                  <a:lnTo>
                    <a:pt x="306611" y="243998"/>
                  </a:lnTo>
                  <a:lnTo>
                    <a:pt x="289798" y="255542"/>
                  </a:lnTo>
                  <a:lnTo>
                    <a:pt x="273115" y="266925"/>
                  </a:lnTo>
                  <a:lnTo>
                    <a:pt x="256833" y="278065"/>
                  </a:lnTo>
                  <a:lnTo>
                    <a:pt x="240862" y="288922"/>
                  </a:lnTo>
                  <a:lnTo>
                    <a:pt x="225423" y="299457"/>
                  </a:lnTo>
                  <a:lnTo>
                    <a:pt x="210604" y="309589"/>
                  </a:lnTo>
                  <a:lnTo>
                    <a:pt x="196452" y="319196"/>
                  </a:lnTo>
                  <a:lnTo>
                    <a:pt x="183097" y="328318"/>
                  </a:lnTo>
                  <a:lnTo>
                    <a:pt x="170676" y="336794"/>
                  </a:lnTo>
                  <a:lnTo>
                    <a:pt x="164818" y="340789"/>
                  </a:lnTo>
                  <a:lnTo>
                    <a:pt x="159229" y="344625"/>
                  </a:lnTo>
                  <a:lnTo>
                    <a:pt x="153905" y="348257"/>
                  </a:lnTo>
                  <a:lnTo>
                    <a:pt x="148892" y="351728"/>
                  </a:lnTo>
                  <a:lnTo>
                    <a:pt x="144144" y="354957"/>
                  </a:lnTo>
                  <a:lnTo>
                    <a:pt x="139708" y="357985"/>
                  </a:lnTo>
                  <a:lnTo>
                    <a:pt x="135582" y="360850"/>
                  </a:lnTo>
                  <a:lnTo>
                    <a:pt x="131856" y="363433"/>
                  </a:lnTo>
                  <a:lnTo>
                    <a:pt x="128439" y="365775"/>
                  </a:lnTo>
                  <a:lnTo>
                    <a:pt x="125378" y="367955"/>
                  </a:lnTo>
                  <a:lnTo>
                    <a:pt x="122672" y="369811"/>
                  </a:lnTo>
                  <a:lnTo>
                    <a:pt x="120409" y="371466"/>
                  </a:lnTo>
                  <a:lnTo>
                    <a:pt x="118456" y="372798"/>
                  </a:lnTo>
                  <a:lnTo>
                    <a:pt x="116992" y="373888"/>
                  </a:lnTo>
                  <a:lnTo>
                    <a:pt x="114375" y="373645"/>
                  </a:lnTo>
                  <a:lnTo>
                    <a:pt x="111181" y="372798"/>
                  </a:lnTo>
                  <a:lnTo>
                    <a:pt x="107897" y="371305"/>
                  </a:lnTo>
                  <a:lnTo>
                    <a:pt x="106434" y="370256"/>
                  </a:lnTo>
                  <a:lnTo>
                    <a:pt x="105191" y="369003"/>
                  </a:lnTo>
                  <a:lnTo>
                    <a:pt x="104126" y="367510"/>
                  </a:lnTo>
                  <a:lnTo>
                    <a:pt x="103460" y="365775"/>
                  </a:lnTo>
                  <a:lnTo>
                    <a:pt x="103150" y="363837"/>
                  </a:lnTo>
                  <a:lnTo>
                    <a:pt x="103327" y="361617"/>
                  </a:lnTo>
                  <a:lnTo>
                    <a:pt x="104081" y="359115"/>
                  </a:lnTo>
                  <a:lnTo>
                    <a:pt x="105370" y="356370"/>
                  </a:lnTo>
                  <a:lnTo>
                    <a:pt x="107365" y="353302"/>
                  </a:lnTo>
                  <a:lnTo>
                    <a:pt x="110072" y="349912"/>
                  </a:lnTo>
                  <a:lnTo>
                    <a:pt x="112289" y="348338"/>
                  </a:lnTo>
                  <a:lnTo>
                    <a:pt x="114907" y="346441"/>
                  </a:lnTo>
                  <a:lnTo>
                    <a:pt x="117969" y="344262"/>
                  </a:lnTo>
                  <a:lnTo>
                    <a:pt x="121428" y="341840"/>
                  </a:lnTo>
                  <a:lnTo>
                    <a:pt x="125288" y="339094"/>
                  </a:lnTo>
                  <a:lnTo>
                    <a:pt x="129548" y="336149"/>
                  </a:lnTo>
                  <a:lnTo>
                    <a:pt x="134163" y="332960"/>
                  </a:lnTo>
                  <a:lnTo>
                    <a:pt x="139131" y="329569"/>
                  </a:lnTo>
                  <a:lnTo>
                    <a:pt x="144411" y="325896"/>
                  </a:lnTo>
                  <a:lnTo>
                    <a:pt x="150045" y="322021"/>
                  </a:lnTo>
                  <a:lnTo>
                    <a:pt x="155990" y="317984"/>
                  </a:lnTo>
                  <a:lnTo>
                    <a:pt x="162201" y="313746"/>
                  </a:lnTo>
                  <a:lnTo>
                    <a:pt x="168723" y="309306"/>
                  </a:lnTo>
                  <a:lnTo>
                    <a:pt x="175512" y="304705"/>
                  </a:lnTo>
                  <a:lnTo>
                    <a:pt x="189752" y="295017"/>
                  </a:lnTo>
                  <a:lnTo>
                    <a:pt x="204836" y="284766"/>
                  </a:lnTo>
                  <a:lnTo>
                    <a:pt x="220764" y="274069"/>
                  </a:lnTo>
                  <a:lnTo>
                    <a:pt x="237312" y="262928"/>
                  </a:lnTo>
                  <a:lnTo>
                    <a:pt x="254350" y="251425"/>
                  </a:lnTo>
                  <a:lnTo>
                    <a:pt x="271741" y="239639"/>
                  </a:lnTo>
                  <a:lnTo>
                    <a:pt x="289486" y="227691"/>
                  </a:lnTo>
                  <a:lnTo>
                    <a:pt x="325246" y="203514"/>
                  </a:lnTo>
                  <a:lnTo>
                    <a:pt x="360694" y="179537"/>
                  </a:lnTo>
                  <a:lnTo>
                    <a:pt x="378041" y="167791"/>
                  </a:lnTo>
                  <a:lnTo>
                    <a:pt x="394899" y="156328"/>
                  </a:lnTo>
                  <a:lnTo>
                    <a:pt x="411226" y="145228"/>
                  </a:lnTo>
                  <a:lnTo>
                    <a:pt x="426888" y="134573"/>
                  </a:lnTo>
                  <a:lnTo>
                    <a:pt x="441749" y="124400"/>
                  </a:lnTo>
                  <a:lnTo>
                    <a:pt x="448847" y="119517"/>
                  </a:lnTo>
                  <a:lnTo>
                    <a:pt x="455681" y="114794"/>
                  </a:lnTo>
                  <a:lnTo>
                    <a:pt x="462291" y="110274"/>
                  </a:lnTo>
                  <a:lnTo>
                    <a:pt x="468591" y="105873"/>
                  </a:lnTo>
                  <a:lnTo>
                    <a:pt x="474669" y="101636"/>
                  </a:lnTo>
                  <a:lnTo>
                    <a:pt x="480392" y="97680"/>
                  </a:lnTo>
                  <a:lnTo>
                    <a:pt x="485804" y="93886"/>
                  </a:lnTo>
                  <a:lnTo>
                    <a:pt x="490907" y="90293"/>
                  </a:lnTo>
                  <a:lnTo>
                    <a:pt x="495654" y="86902"/>
                  </a:lnTo>
                  <a:lnTo>
                    <a:pt x="500001" y="83794"/>
                  </a:lnTo>
                  <a:lnTo>
                    <a:pt x="503994" y="80889"/>
                  </a:lnTo>
                  <a:lnTo>
                    <a:pt x="507588" y="78265"/>
                  </a:lnTo>
                  <a:lnTo>
                    <a:pt x="510783" y="75924"/>
                  </a:lnTo>
                  <a:lnTo>
                    <a:pt x="513578" y="73785"/>
                  </a:lnTo>
                  <a:lnTo>
                    <a:pt x="515929" y="71968"/>
                  </a:lnTo>
                  <a:lnTo>
                    <a:pt x="517793" y="70434"/>
                  </a:lnTo>
                  <a:lnTo>
                    <a:pt x="519257" y="69183"/>
                  </a:lnTo>
                  <a:lnTo>
                    <a:pt x="520188" y="68295"/>
                  </a:lnTo>
                  <a:lnTo>
                    <a:pt x="57232" y="322748"/>
                  </a:lnTo>
                  <a:lnTo>
                    <a:pt x="59140" y="324968"/>
                  </a:lnTo>
                  <a:lnTo>
                    <a:pt x="61092" y="326904"/>
                  </a:lnTo>
                  <a:lnTo>
                    <a:pt x="63398" y="328559"/>
                  </a:lnTo>
                  <a:lnTo>
                    <a:pt x="66416" y="329811"/>
                  </a:lnTo>
                  <a:lnTo>
                    <a:pt x="68324" y="330214"/>
                  </a:lnTo>
                  <a:lnTo>
                    <a:pt x="70541" y="330497"/>
                  </a:lnTo>
                  <a:lnTo>
                    <a:pt x="73115" y="330618"/>
                  </a:lnTo>
                  <a:lnTo>
                    <a:pt x="76132" y="330578"/>
                  </a:lnTo>
                  <a:lnTo>
                    <a:pt x="79548" y="330376"/>
                  </a:lnTo>
                  <a:lnTo>
                    <a:pt x="83496" y="330013"/>
                  </a:lnTo>
                  <a:lnTo>
                    <a:pt x="83141" y="334533"/>
                  </a:lnTo>
                  <a:lnTo>
                    <a:pt x="83674" y="338449"/>
                  </a:lnTo>
                  <a:lnTo>
                    <a:pt x="84916" y="341840"/>
                  </a:lnTo>
                  <a:lnTo>
                    <a:pt x="86823" y="344625"/>
                  </a:lnTo>
                  <a:lnTo>
                    <a:pt x="89352" y="347006"/>
                  </a:lnTo>
                  <a:lnTo>
                    <a:pt x="92280" y="348943"/>
                  </a:lnTo>
                  <a:lnTo>
                    <a:pt x="95564" y="350517"/>
                  </a:lnTo>
                  <a:lnTo>
                    <a:pt x="99113" y="351768"/>
                  </a:lnTo>
                  <a:lnTo>
                    <a:pt x="98048" y="353787"/>
                  </a:lnTo>
                  <a:lnTo>
                    <a:pt x="97293" y="355886"/>
                  </a:lnTo>
                  <a:lnTo>
                    <a:pt x="96628" y="360285"/>
                  </a:lnTo>
                  <a:lnTo>
                    <a:pt x="96895" y="364725"/>
                  </a:lnTo>
                  <a:lnTo>
                    <a:pt x="98005" y="369044"/>
                  </a:lnTo>
                  <a:lnTo>
                    <a:pt x="99779" y="373041"/>
                  </a:lnTo>
                  <a:lnTo>
                    <a:pt x="102174" y="376431"/>
                  </a:lnTo>
                  <a:lnTo>
                    <a:pt x="104970" y="378975"/>
                  </a:lnTo>
                  <a:lnTo>
                    <a:pt x="108075" y="380548"/>
                  </a:lnTo>
                  <a:lnTo>
                    <a:pt x="98802" y="383131"/>
                  </a:lnTo>
                  <a:lnTo>
                    <a:pt x="90018" y="385634"/>
                  </a:lnTo>
                  <a:lnTo>
                    <a:pt x="81589" y="388015"/>
                  </a:lnTo>
                  <a:lnTo>
                    <a:pt x="73336" y="390154"/>
                  </a:lnTo>
                  <a:lnTo>
                    <a:pt x="65040" y="392011"/>
                  </a:lnTo>
                  <a:lnTo>
                    <a:pt x="56566" y="393504"/>
                  </a:lnTo>
                  <a:lnTo>
                    <a:pt x="47693" y="394635"/>
                  </a:lnTo>
                  <a:lnTo>
                    <a:pt x="38377" y="395281"/>
                  </a:lnTo>
                  <a:lnTo>
                    <a:pt x="38288" y="391123"/>
                  </a:lnTo>
                  <a:lnTo>
                    <a:pt x="37312" y="386845"/>
                  </a:lnTo>
                  <a:lnTo>
                    <a:pt x="35671" y="382727"/>
                  </a:lnTo>
                  <a:lnTo>
                    <a:pt x="33363" y="378852"/>
                  </a:lnTo>
                  <a:lnTo>
                    <a:pt x="30612" y="375502"/>
                  </a:lnTo>
                  <a:lnTo>
                    <a:pt x="27551" y="372960"/>
                  </a:lnTo>
                  <a:lnTo>
                    <a:pt x="24447" y="371346"/>
                  </a:lnTo>
                  <a:lnTo>
                    <a:pt x="21340" y="370982"/>
                  </a:lnTo>
                  <a:lnTo>
                    <a:pt x="25644" y="363958"/>
                  </a:lnTo>
                  <a:lnTo>
                    <a:pt x="30435" y="356935"/>
                  </a:lnTo>
                  <a:lnTo>
                    <a:pt x="40462" y="343211"/>
                  </a:lnTo>
                  <a:lnTo>
                    <a:pt x="45210" y="336753"/>
                  </a:lnTo>
                  <a:lnTo>
                    <a:pt x="49379" y="330738"/>
                  </a:lnTo>
                  <a:lnTo>
                    <a:pt x="51153" y="327914"/>
                  </a:lnTo>
                  <a:lnTo>
                    <a:pt x="52706" y="325210"/>
                  </a:lnTo>
                  <a:lnTo>
                    <a:pt x="53993" y="322748"/>
                  </a:lnTo>
                  <a:lnTo>
                    <a:pt x="54970" y="32044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5308600" y="4724400"/>
            <a:ext cx="599441" cy="429261"/>
            <a:chOff x="5308600" y="4724400"/>
            <a:chExt cx="599441" cy="429261"/>
          </a:xfrm>
        </p:grpSpPr>
        <p:sp>
          <p:nvSpPr>
            <p:cNvPr id="21" name="Szabadkézi sokszög 20">
              <a:hlinkClick r:id="rId4" action="ppaction://hlinksldjump"/>
            </p:cNvPr>
            <p:cNvSpPr/>
            <p:nvPr/>
          </p:nvSpPr>
          <p:spPr>
            <a:xfrm>
              <a:off x="5835076" y="4728196"/>
              <a:ext cx="68589" cy="72611"/>
            </a:xfrm>
            <a:custGeom>
              <a:avLst/>
              <a:gdLst/>
              <a:ahLst/>
              <a:cxnLst/>
              <a:rect l="0" t="0" r="0" b="0"/>
              <a:pathLst>
                <a:path w="68589" h="72611">
                  <a:moveTo>
                    <a:pt x="46951" y="22044"/>
                  </a:moveTo>
                  <a:lnTo>
                    <a:pt x="42809" y="18504"/>
                  </a:lnTo>
                  <a:lnTo>
                    <a:pt x="38343" y="15775"/>
                  </a:lnTo>
                  <a:lnTo>
                    <a:pt x="33177" y="13558"/>
                  </a:lnTo>
                  <a:lnTo>
                    <a:pt x="27081" y="11596"/>
                  </a:lnTo>
                  <a:lnTo>
                    <a:pt x="19683" y="9550"/>
                  </a:lnTo>
                  <a:lnTo>
                    <a:pt x="15448" y="8442"/>
                  </a:lnTo>
                  <a:lnTo>
                    <a:pt x="10749" y="7120"/>
                  </a:lnTo>
                  <a:lnTo>
                    <a:pt x="5630" y="5712"/>
                  </a:lnTo>
                  <a:lnTo>
                    <a:pt x="0" y="4050"/>
                  </a:lnTo>
                  <a:lnTo>
                    <a:pt x="6793" y="2131"/>
                  </a:lnTo>
                  <a:lnTo>
                    <a:pt x="13215" y="852"/>
                  </a:lnTo>
                  <a:lnTo>
                    <a:pt x="19172" y="128"/>
                  </a:lnTo>
                  <a:lnTo>
                    <a:pt x="24802" y="0"/>
                  </a:lnTo>
                  <a:lnTo>
                    <a:pt x="30107" y="384"/>
                  </a:lnTo>
                  <a:lnTo>
                    <a:pt x="34945" y="1279"/>
                  </a:lnTo>
                  <a:lnTo>
                    <a:pt x="39413" y="2601"/>
                  </a:lnTo>
                  <a:lnTo>
                    <a:pt x="43600" y="4392"/>
                  </a:lnTo>
                  <a:lnTo>
                    <a:pt x="47370" y="6481"/>
                  </a:lnTo>
                  <a:lnTo>
                    <a:pt x="50813" y="8910"/>
                  </a:lnTo>
                  <a:lnTo>
                    <a:pt x="53930" y="11683"/>
                  </a:lnTo>
                  <a:lnTo>
                    <a:pt x="56722" y="14709"/>
                  </a:lnTo>
                  <a:lnTo>
                    <a:pt x="59188" y="17992"/>
                  </a:lnTo>
                  <a:lnTo>
                    <a:pt x="61375" y="21403"/>
                  </a:lnTo>
                  <a:lnTo>
                    <a:pt x="64819" y="28694"/>
                  </a:lnTo>
                  <a:lnTo>
                    <a:pt x="67146" y="36284"/>
                  </a:lnTo>
                  <a:lnTo>
                    <a:pt x="68355" y="43872"/>
                  </a:lnTo>
                  <a:lnTo>
                    <a:pt x="68588" y="51163"/>
                  </a:lnTo>
                  <a:lnTo>
                    <a:pt x="67890" y="57815"/>
                  </a:lnTo>
                  <a:lnTo>
                    <a:pt x="67239" y="60842"/>
                  </a:lnTo>
                  <a:lnTo>
                    <a:pt x="66308" y="63613"/>
                  </a:lnTo>
                  <a:lnTo>
                    <a:pt x="65237" y="66087"/>
                  </a:lnTo>
                  <a:lnTo>
                    <a:pt x="63934" y="68218"/>
                  </a:lnTo>
                  <a:lnTo>
                    <a:pt x="62446" y="69966"/>
                  </a:lnTo>
                  <a:lnTo>
                    <a:pt x="60771" y="71331"/>
                  </a:lnTo>
                  <a:lnTo>
                    <a:pt x="58956" y="72183"/>
                  </a:lnTo>
                  <a:lnTo>
                    <a:pt x="56956" y="72610"/>
                  </a:lnTo>
                  <a:lnTo>
                    <a:pt x="58304" y="67323"/>
                  </a:lnTo>
                  <a:lnTo>
                    <a:pt x="59188" y="61610"/>
                  </a:lnTo>
                  <a:lnTo>
                    <a:pt x="59515" y="55555"/>
                  </a:lnTo>
                  <a:lnTo>
                    <a:pt x="59235" y="49372"/>
                  </a:lnTo>
                  <a:lnTo>
                    <a:pt x="58304" y="43233"/>
                  </a:lnTo>
                  <a:lnTo>
                    <a:pt x="56676" y="37264"/>
                  </a:lnTo>
                  <a:lnTo>
                    <a:pt x="54257" y="31679"/>
                  </a:lnTo>
                  <a:lnTo>
                    <a:pt x="50999" y="26648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abadkézi sokszög 21">
              <a:hlinkClick r:id="rId4" action="ppaction://hlinksldjump"/>
            </p:cNvPr>
            <p:cNvSpPr/>
            <p:nvPr/>
          </p:nvSpPr>
          <p:spPr>
            <a:xfrm>
              <a:off x="5801061" y="4735359"/>
              <a:ext cx="93392" cy="84123"/>
            </a:xfrm>
            <a:custGeom>
              <a:avLst/>
              <a:gdLst/>
              <a:ahLst/>
              <a:cxnLst/>
              <a:rect l="0" t="0" r="0" b="0"/>
              <a:pathLst>
                <a:path w="93392" h="84123">
                  <a:moveTo>
                    <a:pt x="41739" y="597"/>
                  </a:moveTo>
                  <a:lnTo>
                    <a:pt x="50302" y="1704"/>
                  </a:lnTo>
                  <a:lnTo>
                    <a:pt x="57933" y="3325"/>
                  </a:lnTo>
                  <a:lnTo>
                    <a:pt x="64820" y="5457"/>
                  </a:lnTo>
                  <a:lnTo>
                    <a:pt x="70869" y="8015"/>
                  </a:lnTo>
                  <a:lnTo>
                    <a:pt x="76127" y="11084"/>
                  </a:lnTo>
                  <a:lnTo>
                    <a:pt x="80595" y="14539"/>
                  </a:lnTo>
                  <a:lnTo>
                    <a:pt x="84364" y="18419"/>
                  </a:lnTo>
                  <a:lnTo>
                    <a:pt x="87481" y="22639"/>
                  </a:lnTo>
                  <a:lnTo>
                    <a:pt x="89901" y="27244"/>
                  </a:lnTo>
                  <a:lnTo>
                    <a:pt x="91622" y="32147"/>
                  </a:lnTo>
                  <a:lnTo>
                    <a:pt x="92832" y="37349"/>
                  </a:lnTo>
                  <a:lnTo>
                    <a:pt x="93391" y="42850"/>
                  </a:lnTo>
                  <a:lnTo>
                    <a:pt x="93391" y="48605"/>
                  </a:lnTo>
                  <a:lnTo>
                    <a:pt x="92832" y="54574"/>
                  </a:lnTo>
                  <a:lnTo>
                    <a:pt x="91809" y="60757"/>
                  </a:lnTo>
                  <a:lnTo>
                    <a:pt x="89063" y="64083"/>
                  </a:lnTo>
                  <a:lnTo>
                    <a:pt x="86504" y="67067"/>
                  </a:lnTo>
                  <a:lnTo>
                    <a:pt x="81059" y="72482"/>
                  </a:lnTo>
                  <a:lnTo>
                    <a:pt x="77942" y="75125"/>
                  </a:lnTo>
                  <a:lnTo>
                    <a:pt x="74266" y="77855"/>
                  </a:lnTo>
                  <a:lnTo>
                    <a:pt x="69892" y="80796"/>
                  </a:lnTo>
                  <a:lnTo>
                    <a:pt x="64633" y="84122"/>
                  </a:lnTo>
                  <a:lnTo>
                    <a:pt x="62958" y="73420"/>
                  </a:lnTo>
                  <a:lnTo>
                    <a:pt x="61563" y="68218"/>
                  </a:lnTo>
                  <a:lnTo>
                    <a:pt x="59795" y="63059"/>
                  </a:lnTo>
                  <a:lnTo>
                    <a:pt x="57608" y="58114"/>
                  </a:lnTo>
                  <a:lnTo>
                    <a:pt x="54955" y="53253"/>
                  </a:lnTo>
                  <a:lnTo>
                    <a:pt x="51837" y="48649"/>
                  </a:lnTo>
                  <a:lnTo>
                    <a:pt x="48301" y="44214"/>
                  </a:lnTo>
                  <a:lnTo>
                    <a:pt x="44160" y="40035"/>
                  </a:lnTo>
                  <a:lnTo>
                    <a:pt x="39599" y="36114"/>
                  </a:lnTo>
                  <a:lnTo>
                    <a:pt x="34434" y="32446"/>
                  </a:lnTo>
                  <a:lnTo>
                    <a:pt x="28757" y="29163"/>
                  </a:lnTo>
                  <a:lnTo>
                    <a:pt x="22476" y="26178"/>
                  </a:lnTo>
                  <a:lnTo>
                    <a:pt x="15636" y="23577"/>
                  </a:lnTo>
                  <a:lnTo>
                    <a:pt x="8144" y="21318"/>
                  </a:lnTo>
                  <a:lnTo>
                    <a:pt x="0" y="19484"/>
                  </a:lnTo>
                  <a:lnTo>
                    <a:pt x="6003" y="14922"/>
                  </a:lnTo>
                  <a:lnTo>
                    <a:pt x="12983" y="10359"/>
                  </a:lnTo>
                  <a:lnTo>
                    <a:pt x="17031" y="7930"/>
                  </a:lnTo>
                  <a:lnTo>
                    <a:pt x="21545" y="5457"/>
                  </a:lnTo>
                  <a:lnTo>
                    <a:pt x="26570" y="2856"/>
                  </a:lnTo>
                  <a:lnTo>
                    <a:pt x="32340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abadkézi sokszög 22">
              <a:hlinkClick r:id="rId4" action="ppaction://hlinksldjump"/>
            </p:cNvPr>
            <p:cNvSpPr/>
            <p:nvPr/>
          </p:nvSpPr>
          <p:spPr>
            <a:xfrm>
              <a:off x="5402456" y="4765756"/>
              <a:ext cx="455607" cy="326850"/>
            </a:xfrm>
            <a:custGeom>
              <a:avLst/>
              <a:gdLst/>
              <a:ahLst/>
              <a:cxnLst/>
              <a:rect l="0" t="0" r="0" b="0"/>
              <a:pathLst>
                <a:path w="455607" h="326850">
                  <a:moveTo>
                    <a:pt x="455606" y="23364"/>
                  </a:moveTo>
                  <a:lnTo>
                    <a:pt x="444437" y="31721"/>
                  </a:lnTo>
                  <a:lnTo>
                    <a:pt x="432851" y="40249"/>
                  </a:lnTo>
                  <a:lnTo>
                    <a:pt x="420892" y="49031"/>
                  </a:lnTo>
                  <a:lnTo>
                    <a:pt x="408561" y="57943"/>
                  </a:lnTo>
                  <a:lnTo>
                    <a:pt x="395857" y="66981"/>
                  </a:lnTo>
                  <a:lnTo>
                    <a:pt x="382874" y="76190"/>
                  </a:lnTo>
                  <a:lnTo>
                    <a:pt x="355931" y="95036"/>
                  </a:lnTo>
                  <a:lnTo>
                    <a:pt x="328058" y="114265"/>
                  </a:lnTo>
                  <a:lnTo>
                    <a:pt x="299440" y="133877"/>
                  </a:lnTo>
                  <a:lnTo>
                    <a:pt x="270264" y="153703"/>
                  </a:lnTo>
                  <a:lnTo>
                    <a:pt x="240715" y="173699"/>
                  </a:lnTo>
                  <a:lnTo>
                    <a:pt x="181432" y="213650"/>
                  </a:lnTo>
                  <a:lnTo>
                    <a:pt x="152069" y="233433"/>
                  </a:lnTo>
                  <a:lnTo>
                    <a:pt x="123266" y="252918"/>
                  </a:lnTo>
                  <a:lnTo>
                    <a:pt x="95113" y="272104"/>
                  </a:lnTo>
                  <a:lnTo>
                    <a:pt x="67891" y="290778"/>
                  </a:lnTo>
                  <a:lnTo>
                    <a:pt x="54630" y="299903"/>
                  </a:lnTo>
                  <a:lnTo>
                    <a:pt x="41739" y="308900"/>
                  </a:lnTo>
                  <a:lnTo>
                    <a:pt x="29175" y="317725"/>
                  </a:lnTo>
                  <a:lnTo>
                    <a:pt x="16938" y="326337"/>
                  </a:lnTo>
                  <a:lnTo>
                    <a:pt x="15727" y="326764"/>
                  </a:lnTo>
                  <a:lnTo>
                    <a:pt x="14285" y="326849"/>
                  </a:lnTo>
                  <a:lnTo>
                    <a:pt x="12749" y="326594"/>
                  </a:lnTo>
                  <a:lnTo>
                    <a:pt x="11074" y="326039"/>
                  </a:lnTo>
                  <a:lnTo>
                    <a:pt x="7678" y="324034"/>
                  </a:lnTo>
                  <a:lnTo>
                    <a:pt x="4513" y="321008"/>
                  </a:lnTo>
                  <a:lnTo>
                    <a:pt x="3070" y="319089"/>
                  </a:lnTo>
                  <a:lnTo>
                    <a:pt x="1907" y="316958"/>
                  </a:lnTo>
                  <a:lnTo>
                    <a:pt x="976" y="314570"/>
                  </a:lnTo>
                  <a:lnTo>
                    <a:pt x="325" y="311969"/>
                  </a:lnTo>
                  <a:lnTo>
                    <a:pt x="0" y="309198"/>
                  </a:lnTo>
                  <a:lnTo>
                    <a:pt x="92" y="306256"/>
                  </a:lnTo>
                  <a:lnTo>
                    <a:pt x="604" y="303143"/>
                  </a:lnTo>
                  <a:lnTo>
                    <a:pt x="1628" y="299860"/>
                  </a:lnTo>
                  <a:lnTo>
                    <a:pt x="12609" y="292100"/>
                  </a:lnTo>
                  <a:lnTo>
                    <a:pt x="24010" y="283957"/>
                  </a:lnTo>
                  <a:lnTo>
                    <a:pt x="35876" y="275601"/>
                  </a:lnTo>
                  <a:lnTo>
                    <a:pt x="48068" y="266860"/>
                  </a:lnTo>
                  <a:lnTo>
                    <a:pt x="60632" y="257864"/>
                  </a:lnTo>
                  <a:lnTo>
                    <a:pt x="73475" y="248653"/>
                  </a:lnTo>
                  <a:lnTo>
                    <a:pt x="86691" y="239188"/>
                  </a:lnTo>
                  <a:lnTo>
                    <a:pt x="100185" y="229553"/>
                  </a:lnTo>
                  <a:lnTo>
                    <a:pt x="127732" y="209770"/>
                  </a:lnTo>
                  <a:lnTo>
                    <a:pt x="156073" y="189517"/>
                  </a:lnTo>
                  <a:lnTo>
                    <a:pt x="184922" y="168924"/>
                  </a:lnTo>
                  <a:lnTo>
                    <a:pt x="214052" y="148203"/>
                  </a:lnTo>
                  <a:lnTo>
                    <a:pt x="243274" y="127525"/>
                  </a:lnTo>
                  <a:lnTo>
                    <a:pt x="272312" y="107059"/>
                  </a:lnTo>
                  <a:lnTo>
                    <a:pt x="300976" y="87021"/>
                  </a:lnTo>
                  <a:lnTo>
                    <a:pt x="329035" y="67621"/>
                  </a:lnTo>
                  <a:lnTo>
                    <a:pt x="342762" y="58241"/>
                  </a:lnTo>
                  <a:lnTo>
                    <a:pt x="356303" y="49075"/>
                  </a:lnTo>
                  <a:lnTo>
                    <a:pt x="369566" y="40164"/>
                  </a:lnTo>
                  <a:lnTo>
                    <a:pt x="382547" y="31466"/>
                  </a:lnTo>
                  <a:lnTo>
                    <a:pt x="395159" y="23109"/>
                  </a:lnTo>
                  <a:lnTo>
                    <a:pt x="407491" y="15051"/>
                  </a:lnTo>
                  <a:lnTo>
                    <a:pt x="419403" y="7333"/>
                  </a:lnTo>
                  <a:lnTo>
                    <a:pt x="430944" y="0"/>
                  </a:lnTo>
                  <a:lnTo>
                    <a:pt x="434340" y="1534"/>
                  </a:lnTo>
                  <a:lnTo>
                    <a:pt x="437410" y="3070"/>
                  </a:lnTo>
                  <a:lnTo>
                    <a:pt x="442297" y="5926"/>
                  </a:lnTo>
                  <a:lnTo>
                    <a:pt x="445973" y="8699"/>
                  </a:lnTo>
                  <a:lnTo>
                    <a:pt x="448673" y="11383"/>
                  </a:lnTo>
                  <a:lnTo>
                    <a:pt x="450673" y="14113"/>
                  </a:lnTo>
                  <a:lnTo>
                    <a:pt x="452348" y="16969"/>
                  </a:lnTo>
                  <a:lnTo>
                    <a:pt x="453883" y="20039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abadkézi sokszög 23">
              <a:hlinkClick r:id="rId4" action="ppaction://hlinksldjump"/>
            </p:cNvPr>
            <p:cNvSpPr/>
            <p:nvPr/>
          </p:nvSpPr>
          <p:spPr>
            <a:xfrm>
              <a:off x="5368905" y="4755608"/>
              <a:ext cx="456958" cy="313460"/>
            </a:xfrm>
            <a:custGeom>
              <a:avLst/>
              <a:gdLst/>
              <a:ahLst/>
              <a:cxnLst/>
              <a:rect l="0" t="0" r="0" b="0"/>
              <a:pathLst>
                <a:path w="456958" h="313460">
                  <a:moveTo>
                    <a:pt x="455142" y="16372"/>
                  </a:moveTo>
                  <a:lnTo>
                    <a:pt x="444021" y="24686"/>
                  </a:lnTo>
                  <a:lnTo>
                    <a:pt x="432620" y="33171"/>
                  </a:lnTo>
                  <a:lnTo>
                    <a:pt x="408888" y="50566"/>
                  </a:lnTo>
                  <a:lnTo>
                    <a:pt x="384133" y="68388"/>
                  </a:lnTo>
                  <a:lnTo>
                    <a:pt x="358399" y="86679"/>
                  </a:lnTo>
                  <a:lnTo>
                    <a:pt x="331969" y="105311"/>
                  </a:lnTo>
                  <a:lnTo>
                    <a:pt x="304933" y="124198"/>
                  </a:lnTo>
                  <a:lnTo>
                    <a:pt x="277431" y="143257"/>
                  </a:lnTo>
                  <a:lnTo>
                    <a:pt x="249604" y="162443"/>
                  </a:lnTo>
                  <a:lnTo>
                    <a:pt x="193765" y="200815"/>
                  </a:lnTo>
                  <a:lnTo>
                    <a:pt x="166030" y="219872"/>
                  </a:lnTo>
                  <a:lnTo>
                    <a:pt x="138576" y="238718"/>
                  </a:lnTo>
                  <a:lnTo>
                    <a:pt x="111633" y="257307"/>
                  </a:lnTo>
                  <a:lnTo>
                    <a:pt x="85341" y="275555"/>
                  </a:lnTo>
                  <a:lnTo>
                    <a:pt x="59795" y="293419"/>
                  </a:lnTo>
                  <a:lnTo>
                    <a:pt x="35179" y="310773"/>
                  </a:lnTo>
                  <a:lnTo>
                    <a:pt x="28245" y="312478"/>
                  </a:lnTo>
                  <a:lnTo>
                    <a:pt x="21126" y="313416"/>
                  </a:lnTo>
                  <a:lnTo>
                    <a:pt x="14379" y="313459"/>
                  </a:lnTo>
                  <a:lnTo>
                    <a:pt x="11261" y="313160"/>
                  </a:lnTo>
                  <a:lnTo>
                    <a:pt x="8422" y="312563"/>
                  </a:lnTo>
                  <a:lnTo>
                    <a:pt x="5863" y="311668"/>
                  </a:lnTo>
                  <a:lnTo>
                    <a:pt x="3722" y="310474"/>
                  </a:lnTo>
                  <a:lnTo>
                    <a:pt x="2000" y="309067"/>
                  </a:lnTo>
                  <a:lnTo>
                    <a:pt x="744" y="307276"/>
                  </a:lnTo>
                  <a:lnTo>
                    <a:pt x="92" y="305187"/>
                  </a:lnTo>
                  <a:lnTo>
                    <a:pt x="0" y="302714"/>
                  </a:lnTo>
                  <a:lnTo>
                    <a:pt x="651" y="299943"/>
                  </a:lnTo>
                  <a:lnTo>
                    <a:pt x="2047" y="296787"/>
                  </a:lnTo>
                  <a:lnTo>
                    <a:pt x="12983" y="288986"/>
                  </a:lnTo>
                  <a:lnTo>
                    <a:pt x="24337" y="280928"/>
                  </a:lnTo>
                  <a:lnTo>
                    <a:pt x="36110" y="272571"/>
                  </a:lnTo>
                  <a:lnTo>
                    <a:pt x="48255" y="263873"/>
                  </a:lnTo>
                  <a:lnTo>
                    <a:pt x="60726" y="254963"/>
                  </a:lnTo>
                  <a:lnTo>
                    <a:pt x="73429" y="245839"/>
                  </a:lnTo>
                  <a:lnTo>
                    <a:pt x="86459" y="236500"/>
                  </a:lnTo>
                  <a:lnTo>
                    <a:pt x="99720" y="226951"/>
                  </a:lnTo>
                  <a:lnTo>
                    <a:pt x="126942" y="207424"/>
                  </a:lnTo>
                  <a:lnTo>
                    <a:pt x="154862" y="187384"/>
                  </a:lnTo>
                  <a:lnTo>
                    <a:pt x="183248" y="167090"/>
                  </a:lnTo>
                  <a:lnTo>
                    <a:pt x="211912" y="146625"/>
                  </a:lnTo>
                  <a:lnTo>
                    <a:pt x="240623" y="126245"/>
                  </a:lnTo>
                  <a:lnTo>
                    <a:pt x="269241" y="106078"/>
                  </a:lnTo>
                  <a:lnTo>
                    <a:pt x="297440" y="86338"/>
                  </a:lnTo>
                  <a:lnTo>
                    <a:pt x="325174" y="67194"/>
                  </a:lnTo>
                  <a:lnTo>
                    <a:pt x="338715" y="57857"/>
                  </a:lnTo>
                  <a:lnTo>
                    <a:pt x="352070" y="48775"/>
                  </a:lnTo>
                  <a:lnTo>
                    <a:pt x="365193" y="39950"/>
                  </a:lnTo>
                  <a:lnTo>
                    <a:pt x="378083" y="31337"/>
                  </a:lnTo>
                  <a:lnTo>
                    <a:pt x="390601" y="23024"/>
                  </a:lnTo>
                  <a:lnTo>
                    <a:pt x="402838" y="15050"/>
                  </a:lnTo>
                  <a:lnTo>
                    <a:pt x="414704" y="7376"/>
                  </a:lnTo>
                  <a:lnTo>
                    <a:pt x="426198" y="0"/>
                  </a:lnTo>
                  <a:lnTo>
                    <a:pt x="431782" y="1237"/>
                  </a:lnTo>
                  <a:lnTo>
                    <a:pt x="436715" y="2345"/>
                  </a:lnTo>
                  <a:lnTo>
                    <a:pt x="440949" y="3326"/>
                  </a:lnTo>
                  <a:lnTo>
                    <a:pt x="444625" y="4221"/>
                  </a:lnTo>
                  <a:lnTo>
                    <a:pt x="447789" y="5074"/>
                  </a:lnTo>
                  <a:lnTo>
                    <a:pt x="450395" y="5842"/>
                  </a:lnTo>
                  <a:lnTo>
                    <a:pt x="452536" y="6609"/>
                  </a:lnTo>
                  <a:lnTo>
                    <a:pt x="454211" y="7376"/>
                  </a:lnTo>
                  <a:lnTo>
                    <a:pt x="455467" y="8143"/>
                  </a:lnTo>
                  <a:lnTo>
                    <a:pt x="456306" y="8997"/>
                  </a:lnTo>
                  <a:lnTo>
                    <a:pt x="456957" y="10915"/>
                  </a:lnTo>
                  <a:lnTo>
                    <a:pt x="456491" y="13303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abadkézi sokszög 24">
              <a:hlinkClick r:id="rId4" action="ppaction://hlinksldjump"/>
            </p:cNvPr>
            <p:cNvSpPr/>
            <p:nvPr/>
          </p:nvSpPr>
          <p:spPr>
            <a:xfrm>
              <a:off x="5414696" y="4789124"/>
              <a:ext cx="449511" cy="337251"/>
            </a:xfrm>
            <a:custGeom>
              <a:avLst/>
              <a:gdLst/>
              <a:ahLst/>
              <a:cxnLst/>
              <a:rect l="0" t="0" r="0" b="0"/>
              <a:pathLst>
                <a:path w="449511" h="337251">
                  <a:moveTo>
                    <a:pt x="447555" y="30357"/>
                  </a:moveTo>
                  <a:lnTo>
                    <a:pt x="436434" y="38714"/>
                  </a:lnTo>
                  <a:lnTo>
                    <a:pt x="424987" y="47326"/>
                  </a:lnTo>
                  <a:lnTo>
                    <a:pt x="413122" y="56109"/>
                  </a:lnTo>
                  <a:lnTo>
                    <a:pt x="400930" y="65104"/>
                  </a:lnTo>
                  <a:lnTo>
                    <a:pt x="388366" y="74229"/>
                  </a:lnTo>
                  <a:lnTo>
                    <a:pt x="375569" y="83566"/>
                  </a:lnTo>
                  <a:lnTo>
                    <a:pt x="349185" y="102624"/>
                  </a:lnTo>
                  <a:lnTo>
                    <a:pt x="321870" y="122151"/>
                  </a:lnTo>
                  <a:lnTo>
                    <a:pt x="293856" y="142106"/>
                  </a:lnTo>
                  <a:lnTo>
                    <a:pt x="265425" y="162314"/>
                  </a:lnTo>
                  <a:lnTo>
                    <a:pt x="236574" y="182652"/>
                  </a:lnTo>
                  <a:lnTo>
                    <a:pt x="178640" y="223284"/>
                  </a:lnTo>
                  <a:lnTo>
                    <a:pt x="149977" y="243408"/>
                  </a:lnTo>
                  <a:lnTo>
                    <a:pt x="121685" y="263233"/>
                  </a:lnTo>
                  <a:lnTo>
                    <a:pt x="94090" y="282634"/>
                  </a:lnTo>
                  <a:lnTo>
                    <a:pt x="67194" y="301521"/>
                  </a:lnTo>
                  <a:lnTo>
                    <a:pt x="54118" y="310730"/>
                  </a:lnTo>
                  <a:lnTo>
                    <a:pt x="41322" y="319727"/>
                  </a:lnTo>
                  <a:lnTo>
                    <a:pt x="28804" y="328595"/>
                  </a:lnTo>
                  <a:lnTo>
                    <a:pt x="16611" y="337250"/>
                  </a:lnTo>
                  <a:lnTo>
                    <a:pt x="11912" y="335374"/>
                  </a:lnTo>
                  <a:lnTo>
                    <a:pt x="7771" y="332602"/>
                  </a:lnTo>
                  <a:lnTo>
                    <a:pt x="4328" y="329021"/>
                  </a:lnTo>
                  <a:lnTo>
                    <a:pt x="1768" y="324672"/>
                  </a:lnTo>
                  <a:lnTo>
                    <a:pt x="884" y="322241"/>
                  </a:lnTo>
                  <a:lnTo>
                    <a:pt x="279" y="319684"/>
                  </a:lnTo>
                  <a:lnTo>
                    <a:pt x="0" y="316955"/>
                  </a:lnTo>
                  <a:lnTo>
                    <a:pt x="47" y="314056"/>
                  </a:lnTo>
                  <a:lnTo>
                    <a:pt x="419" y="311072"/>
                  </a:lnTo>
                  <a:lnTo>
                    <a:pt x="1163" y="307959"/>
                  </a:lnTo>
                  <a:lnTo>
                    <a:pt x="2280" y="304719"/>
                  </a:lnTo>
                  <a:lnTo>
                    <a:pt x="3815" y="301436"/>
                  </a:lnTo>
                  <a:lnTo>
                    <a:pt x="14938" y="293676"/>
                  </a:lnTo>
                  <a:lnTo>
                    <a:pt x="26616" y="285532"/>
                  </a:lnTo>
                  <a:lnTo>
                    <a:pt x="38856" y="277048"/>
                  </a:lnTo>
                  <a:lnTo>
                    <a:pt x="51605" y="268307"/>
                  </a:lnTo>
                  <a:lnTo>
                    <a:pt x="64868" y="259268"/>
                  </a:lnTo>
                  <a:lnTo>
                    <a:pt x="78548" y="250016"/>
                  </a:lnTo>
                  <a:lnTo>
                    <a:pt x="92648" y="240466"/>
                  </a:lnTo>
                  <a:lnTo>
                    <a:pt x="107072" y="230745"/>
                  </a:lnTo>
                  <a:lnTo>
                    <a:pt x="121823" y="220853"/>
                  </a:lnTo>
                  <a:lnTo>
                    <a:pt x="136854" y="210834"/>
                  </a:lnTo>
                  <a:lnTo>
                    <a:pt x="167472" y="190369"/>
                  </a:lnTo>
                  <a:lnTo>
                    <a:pt x="198604" y="169563"/>
                  </a:lnTo>
                  <a:lnTo>
                    <a:pt x="229966" y="148672"/>
                  </a:lnTo>
                  <a:lnTo>
                    <a:pt x="261144" y="127780"/>
                  </a:lnTo>
                  <a:lnTo>
                    <a:pt x="291809" y="107187"/>
                  </a:lnTo>
                  <a:lnTo>
                    <a:pt x="321683" y="87062"/>
                  </a:lnTo>
                  <a:lnTo>
                    <a:pt x="336109" y="77256"/>
                  </a:lnTo>
                  <a:lnTo>
                    <a:pt x="350256" y="67577"/>
                  </a:lnTo>
                  <a:lnTo>
                    <a:pt x="364029" y="58155"/>
                  </a:lnTo>
                  <a:lnTo>
                    <a:pt x="377384" y="48903"/>
                  </a:lnTo>
                  <a:lnTo>
                    <a:pt x="390228" y="39949"/>
                  </a:lnTo>
                  <a:lnTo>
                    <a:pt x="402558" y="31294"/>
                  </a:lnTo>
                  <a:lnTo>
                    <a:pt x="414331" y="22981"/>
                  </a:lnTo>
                  <a:lnTo>
                    <a:pt x="425546" y="14923"/>
                  </a:lnTo>
                  <a:lnTo>
                    <a:pt x="436062" y="7290"/>
                  </a:lnTo>
                  <a:lnTo>
                    <a:pt x="445880" y="0"/>
                  </a:lnTo>
                  <a:lnTo>
                    <a:pt x="446671" y="6096"/>
                  </a:lnTo>
                  <a:lnTo>
                    <a:pt x="447555" y="11000"/>
                  </a:lnTo>
                  <a:lnTo>
                    <a:pt x="448394" y="15051"/>
                  </a:lnTo>
                  <a:lnTo>
                    <a:pt x="449091" y="18461"/>
                  </a:lnTo>
                  <a:lnTo>
                    <a:pt x="449510" y="21404"/>
                  </a:lnTo>
                  <a:lnTo>
                    <a:pt x="449510" y="24260"/>
                  </a:lnTo>
                  <a:lnTo>
                    <a:pt x="448905" y="27159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abadkézi sokszög 25">
              <a:hlinkClick r:id="rId4" action="ppaction://hlinksldjump"/>
            </p:cNvPr>
            <p:cNvSpPr/>
            <p:nvPr/>
          </p:nvSpPr>
          <p:spPr>
            <a:xfrm>
              <a:off x="5325864" y="5054574"/>
              <a:ext cx="109029" cy="90517"/>
            </a:xfrm>
            <a:custGeom>
              <a:avLst/>
              <a:gdLst/>
              <a:ahLst/>
              <a:cxnLst/>
              <a:rect l="0" t="0" r="0" b="0"/>
              <a:pathLst>
                <a:path w="109029" h="90517">
                  <a:moveTo>
                    <a:pt x="46813" y="0"/>
                  </a:moveTo>
                  <a:lnTo>
                    <a:pt x="47836" y="214"/>
                  </a:lnTo>
                  <a:lnTo>
                    <a:pt x="48349" y="854"/>
                  </a:lnTo>
                  <a:lnTo>
                    <a:pt x="48535" y="1791"/>
                  </a:lnTo>
                  <a:lnTo>
                    <a:pt x="48255" y="4265"/>
                  </a:lnTo>
                  <a:lnTo>
                    <a:pt x="48349" y="7207"/>
                  </a:lnTo>
                  <a:lnTo>
                    <a:pt x="48907" y="8741"/>
                  </a:lnTo>
                  <a:lnTo>
                    <a:pt x="49930" y="10191"/>
                  </a:lnTo>
                  <a:lnTo>
                    <a:pt x="51653" y="11512"/>
                  </a:lnTo>
                  <a:lnTo>
                    <a:pt x="54166" y="12664"/>
                  </a:lnTo>
                  <a:lnTo>
                    <a:pt x="57702" y="13559"/>
                  </a:lnTo>
                  <a:lnTo>
                    <a:pt x="62402" y="14156"/>
                  </a:lnTo>
                  <a:lnTo>
                    <a:pt x="65146" y="14284"/>
                  </a:lnTo>
                  <a:lnTo>
                    <a:pt x="68311" y="14369"/>
                  </a:lnTo>
                  <a:lnTo>
                    <a:pt x="71801" y="14326"/>
                  </a:lnTo>
                  <a:lnTo>
                    <a:pt x="75663" y="14156"/>
                  </a:lnTo>
                  <a:lnTo>
                    <a:pt x="75663" y="18803"/>
                  </a:lnTo>
                  <a:lnTo>
                    <a:pt x="75895" y="22683"/>
                  </a:lnTo>
                  <a:lnTo>
                    <a:pt x="76407" y="25752"/>
                  </a:lnTo>
                  <a:lnTo>
                    <a:pt x="77059" y="28225"/>
                  </a:lnTo>
                  <a:lnTo>
                    <a:pt x="77943" y="30059"/>
                  </a:lnTo>
                  <a:lnTo>
                    <a:pt x="79060" y="31466"/>
                  </a:lnTo>
                  <a:lnTo>
                    <a:pt x="80224" y="32490"/>
                  </a:lnTo>
                  <a:lnTo>
                    <a:pt x="81480" y="33129"/>
                  </a:lnTo>
                  <a:lnTo>
                    <a:pt x="84318" y="33896"/>
                  </a:lnTo>
                  <a:lnTo>
                    <a:pt x="87296" y="34408"/>
                  </a:lnTo>
                  <a:lnTo>
                    <a:pt x="90135" y="35388"/>
                  </a:lnTo>
                  <a:lnTo>
                    <a:pt x="91438" y="36283"/>
                  </a:lnTo>
                  <a:lnTo>
                    <a:pt x="92648" y="37520"/>
                  </a:lnTo>
                  <a:lnTo>
                    <a:pt x="91532" y="41570"/>
                  </a:lnTo>
                  <a:lnTo>
                    <a:pt x="90646" y="45195"/>
                  </a:lnTo>
                  <a:lnTo>
                    <a:pt x="89995" y="48478"/>
                  </a:lnTo>
                  <a:lnTo>
                    <a:pt x="89623" y="51376"/>
                  </a:lnTo>
                  <a:lnTo>
                    <a:pt x="89391" y="53977"/>
                  </a:lnTo>
                  <a:lnTo>
                    <a:pt x="89391" y="56237"/>
                  </a:lnTo>
                  <a:lnTo>
                    <a:pt x="89577" y="58240"/>
                  </a:lnTo>
                  <a:lnTo>
                    <a:pt x="89949" y="59904"/>
                  </a:lnTo>
                  <a:lnTo>
                    <a:pt x="91066" y="62590"/>
                  </a:lnTo>
                  <a:lnTo>
                    <a:pt x="92648" y="64381"/>
                  </a:lnTo>
                  <a:lnTo>
                    <a:pt x="94649" y="65446"/>
                  </a:lnTo>
                  <a:lnTo>
                    <a:pt x="96883" y="65958"/>
                  </a:lnTo>
                  <a:lnTo>
                    <a:pt x="101583" y="65958"/>
                  </a:lnTo>
                  <a:lnTo>
                    <a:pt x="105770" y="65574"/>
                  </a:lnTo>
                  <a:lnTo>
                    <a:pt x="107399" y="65660"/>
                  </a:lnTo>
                  <a:lnTo>
                    <a:pt x="108516" y="66085"/>
                  </a:lnTo>
                  <a:lnTo>
                    <a:pt x="109028" y="67023"/>
                  </a:lnTo>
                  <a:lnTo>
                    <a:pt x="108842" y="68686"/>
                  </a:lnTo>
                  <a:lnTo>
                    <a:pt x="96185" y="74442"/>
                  </a:lnTo>
                  <a:lnTo>
                    <a:pt x="83761" y="78961"/>
                  </a:lnTo>
                  <a:lnTo>
                    <a:pt x="71662" y="82458"/>
                  </a:lnTo>
                  <a:lnTo>
                    <a:pt x="59703" y="85143"/>
                  </a:lnTo>
                  <a:lnTo>
                    <a:pt x="48023" y="87062"/>
                  </a:lnTo>
                  <a:lnTo>
                    <a:pt x="36622" y="88512"/>
                  </a:lnTo>
                  <a:lnTo>
                    <a:pt x="25454" y="89578"/>
                  </a:lnTo>
                  <a:lnTo>
                    <a:pt x="14472" y="90516"/>
                  </a:lnTo>
                  <a:lnTo>
                    <a:pt x="12564" y="87318"/>
                  </a:lnTo>
                  <a:lnTo>
                    <a:pt x="11773" y="83992"/>
                  </a:lnTo>
                  <a:lnTo>
                    <a:pt x="11354" y="77000"/>
                  </a:lnTo>
                  <a:lnTo>
                    <a:pt x="10610" y="73546"/>
                  </a:lnTo>
                  <a:lnTo>
                    <a:pt x="8842" y="70307"/>
                  </a:lnTo>
                  <a:lnTo>
                    <a:pt x="7399" y="68771"/>
                  </a:lnTo>
                  <a:lnTo>
                    <a:pt x="5445" y="67364"/>
                  </a:lnTo>
                  <a:lnTo>
                    <a:pt x="3072" y="66043"/>
                  </a:lnTo>
                  <a:lnTo>
                    <a:pt x="0" y="64764"/>
                  </a:lnTo>
                  <a:lnTo>
                    <a:pt x="5305" y="56237"/>
                  </a:lnTo>
                  <a:lnTo>
                    <a:pt x="10889" y="47539"/>
                  </a:lnTo>
                  <a:lnTo>
                    <a:pt x="22523" y="30442"/>
                  </a:lnTo>
                  <a:lnTo>
                    <a:pt x="28386" y="22214"/>
                  </a:lnTo>
                  <a:lnTo>
                    <a:pt x="34203" y="14326"/>
                  </a:lnTo>
                  <a:lnTo>
                    <a:pt x="39787" y="6951"/>
                  </a:lnTo>
                  <a:lnTo>
                    <a:pt x="45092" y="129"/>
                  </a:lnTo>
                  <a:close/>
                </a:path>
              </a:pathLst>
            </a:custGeom>
            <a:solidFill>
              <a:srgbClr val="FFCCA5"/>
            </a:solidFill>
            <a:ln w="0" cap="flat" cmpd="sng" algn="ctr">
              <a:solidFill>
                <a:srgbClr val="FFCC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abadkézi sokszög 26">
              <a:hlinkClick r:id="rId4" action="ppaction://hlinksldjump"/>
            </p:cNvPr>
            <p:cNvSpPr/>
            <p:nvPr/>
          </p:nvSpPr>
          <p:spPr>
            <a:xfrm>
              <a:off x="5308600" y="4724400"/>
              <a:ext cx="599441" cy="429261"/>
            </a:xfrm>
            <a:custGeom>
              <a:avLst/>
              <a:gdLst/>
              <a:ahLst/>
              <a:cxnLst/>
              <a:rect l="0" t="0" r="0" b="0"/>
              <a:pathLst>
                <a:path w="599441" h="429261">
                  <a:moveTo>
                    <a:pt x="9633" y="429260"/>
                  </a:moveTo>
                  <a:lnTo>
                    <a:pt x="7120" y="428450"/>
                  </a:lnTo>
                  <a:lnTo>
                    <a:pt x="4980" y="427513"/>
                  </a:lnTo>
                  <a:lnTo>
                    <a:pt x="3211" y="426446"/>
                  </a:lnTo>
                  <a:lnTo>
                    <a:pt x="1862" y="425209"/>
                  </a:lnTo>
                  <a:lnTo>
                    <a:pt x="837" y="423718"/>
                  </a:lnTo>
                  <a:lnTo>
                    <a:pt x="233" y="422054"/>
                  </a:lnTo>
                  <a:lnTo>
                    <a:pt x="0" y="420135"/>
                  </a:lnTo>
                  <a:lnTo>
                    <a:pt x="140" y="417961"/>
                  </a:lnTo>
                  <a:lnTo>
                    <a:pt x="744" y="415446"/>
                  </a:lnTo>
                  <a:lnTo>
                    <a:pt x="1628" y="412632"/>
                  </a:lnTo>
                  <a:lnTo>
                    <a:pt x="3025" y="409519"/>
                  </a:lnTo>
                  <a:lnTo>
                    <a:pt x="4746" y="406023"/>
                  </a:lnTo>
                  <a:lnTo>
                    <a:pt x="6840" y="402143"/>
                  </a:lnTo>
                  <a:lnTo>
                    <a:pt x="9354" y="397837"/>
                  </a:lnTo>
                  <a:lnTo>
                    <a:pt x="12239" y="393104"/>
                  </a:lnTo>
                  <a:lnTo>
                    <a:pt x="15588" y="387946"/>
                  </a:lnTo>
                  <a:lnTo>
                    <a:pt x="16845" y="386283"/>
                  </a:lnTo>
                  <a:lnTo>
                    <a:pt x="18613" y="383937"/>
                  </a:lnTo>
                  <a:lnTo>
                    <a:pt x="20754" y="380911"/>
                  </a:lnTo>
                  <a:lnTo>
                    <a:pt x="23313" y="377372"/>
                  </a:lnTo>
                  <a:lnTo>
                    <a:pt x="26058" y="373364"/>
                  </a:lnTo>
                  <a:lnTo>
                    <a:pt x="29130" y="368930"/>
                  </a:lnTo>
                  <a:lnTo>
                    <a:pt x="35691" y="359380"/>
                  </a:lnTo>
                  <a:lnTo>
                    <a:pt x="42625" y="349402"/>
                  </a:lnTo>
                  <a:lnTo>
                    <a:pt x="49371" y="339724"/>
                  </a:lnTo>
                  <a:lnTo>
                    <a:pt x="52536" y="335205"/>
                  </a:lnTo>
                  <a:lnTo>
                    <a:pt x="55514" y="331027"/>
                  </a:lnTo>
                  <a:lnTo>
                    <a:pt x="58213" y="327275"/>
                  </a:lnTo>
                  <a:lnTo>
                    <a:pt x="60632" y="324078"/>
                  </a:lnTo>
                  <a:lnTo>
                    <a:pt x="61890" y="323182"/>
                  </a:lnTo>
                  <a:lnTo>
                    <a:pt x="63705" y="321902"/>
                  </a:lnTo>
                  <a:lnTo>
                    <a:pt x="65937" y="320282"/>
                  </a:lnTo>
                  <a:lnTo>
                    <a:pt x="68730" y="318320"/>
                  </a:lnTo>
                  <a:lnTo>
                    <a:pt x="71941" y="316018"/>
                  </a:lnTo>
                  <a:lnTo>
                    <a:pt x="75570" y="313375"/>
                  </a:lnTo>
                  <a:lnTo>
                    <a:pt x="79665" y="310433"/>
                  </a:lnTo>
                  <a:lnTo>
                    <a:pt x="84178" y="307192"/>
                  </a:lnTo>
                  <a:lnTo>
                    <a:pt x="89064" y="303654"/>
                  </a:lnTo>
                  <a:lnTo>
                    <a:pt x="94370" y="299817"/>
                  </a:lnTo>
                  <a:lnTo>
                    <a:pt x="100047" y="295766"/>
                  </a:lnTo>
                  <a:lnTo>
                    <a:pt x="106049" y="291460"/>
                  </a:lnTo>
                  <a:lnTo>
                    <a:pt x="112424" y="286855"/>
                  </a:lnTo>
                  <a:lnTo>
                    <a:pt x="119079" y="282038"/>
                  </a:lnTo>
                  <a:lnTo>
                    <a:pt x="126058" y="277006"/>
                  </a:lnTo>
                  <a:lnTo>
                    <a:pt x="133364" y="271804"/>
                  </a:lnTo>
                  <a:lnTo>
                    <a:pt x="140903" y="266390"/>
                  </a:lnTo>
                  <a:lnTo>
                    <a:pt x="148720" y="260762"/>
                  </a:lnTo>
                  <a:lnTo>
                    <a:pt x="165100" y="248995"/>
                  </a:lnTo>
                  <a:lnTo>
                    <a:pt x="182318" y="236674"/>
                  </a:lnTo>
                  <a:lnTo>
                    <a:pt x="200326" y="223882"/>
                  </a:lnTo>
                  <a:lnTo>
                    <a:pt x="218939" y="210622"/>
                  </a:lnTo>
                  <a:lnTo>
                    <a:pt x="237972" y="197064"/>
                  </a:lnTo>
                  <a:lnTo>
                    <a:pt x="257468" y="183293"/>
                  </a:lnTo>
                  <a:lnTo>
                    <a:pt x="277198" y="169393"/>
                  </a:lnTo>
                  <a:lnTo>
                    <a:pt x="316890" y="141552"/>
                  </a:lnTo>
                  <a:lnTo>
                    <a:pt x="336574" y="127823"/>
                  </a:lnTo>
                  <a:lnTo>
                    <a:pt x="356118" y="114350"/>
                  </a:lnTo>
                  <a:lnTo>
                    <a:pt x="375243" y="101176"/>
                  </a:lnTo>
                  <a:lnTo>
                    <a:pt x="393856" y="88469"/>
                  </a:lnTo>
                  <a:lnTo>
                    <a:pt x="411912" y="76233"/>
                  </a:lnTo>
                  <a:lnTo>
                    <a:pt x="429222" y="64679"/>
                  </a:lnTo>
                  <a:lnTo>
                    <a:pt x="437505" y="59179"/>
                  </a:lnTo>
                  <a:lnTo>
                    <a:pt x="445648" y="53807"/>
                  </a:lnTo>
                  <a:lnTo>
                    <a:pt x="453512" y="48690"/>
                  </a:lnTo>
                  <a:lnTo>
                    <a:pt x="461097" y="43745"/>
                  </a:lnTo>
                  <a:lnTo>
                    <a:pt x="468450" y="39055"/>
                  </a:lnTo>
                  <a:lnTo>
                    <a:pt x="475475" y="34578"/>
                  </a:lnTo>
                  <a:lnTo>
                    <a:pt x="482223" y="30400"/>
                  </a:lnTo>
                  <a:lnTo>
                    <a:pt x="488598" y="26435"/>
                  </a:lnTo>
                  <a:lnTo>
                    <a:pt x="494647" y="22725"/>
                  </a:lnTo>
                  <a:lnTo>
                    <a:pt x="500418" y="19314"/>
                  </a:lnTo>
                  <a:lnTo>
                    <a:pt x="505769" y="16245"/>
                  </a:lnTo>
                  <a:lnTo>
                    <a:pt x="510748" y="13430"/>
                  </a:lnTo>
                  <a:lnTo>
                    <a:pt x="515308" y="10914"/>
                  </a:lnTo>
                  <a:lnTo>
                    <a:pt x="519450" y="8783"/>
                  </a:lnTo>
                  <a:lnTo>
                    <a:pt x="523173" y="6993"/>
                  </a:lnTo>
                  <a:lnTo>
                    <a:pt x="526476" y="5500"/>
                  </a:lnTo>
                  <a:lnTo>
                    <a:pt x="533548" y="2899"/>
                  </a:lnTo>
                  <a:lnTo>
                    <a:pt x="540296" y="1109"/>
                  </a:lnTo>
                  <a:lnTo>
                    <a:pt x="546672" y="128"/>
                  </a:lnTo>
                  <a:lnTo>
                    <a:pt x="552767" y="0"/>
                  </a:lnTo>
                  <a:lnTo>
                    <a:pt x="558537" y="640"/>
                  </a:lnTo>
                  <a:lnTo>
                    <a:pt x="563981" y="2004"/>
                  </a:lnTo>
                  <a:lnTo>
                    <a:pt x="569147" y="4178"/>
                  </a:lnTo>
                  <a:lnTo>
                    <a:pt x="574079" y="7078"/>
                  </a:lnTo>
                  <a:lnTo>
                    <a:pt x="580874" y="12407"/>
                  </a:lnTo>
                  <a:lnTo>
                    <a:pt x="586830" y="18504"/>
                  </a:lnTo>
                  <a:lnTo>
                    <a:pt x="589482" y="21830"/>
                  </a:lnTo>
                  <a:lnTo>
                    <a:pt x="591856" y="25368"/>
                  </a:lnTo>
                  <a:lnTo>
                    <a:pt x="593996" y="29035"/>
                  </a:lnTo>
                  <a:lnTo>
                    <a:pt x="595765" y="32915"/>
                  </a:lnTo>
                  <a:lnTo>
                    <a:pt x="597253" y="36923"/>
                  </a:lnTo>
                  <a:lnTo>
                    <a:pt x="598324" y="41101"/>
                  </a:lnTo>
                  <a:lnTo>
                    <a:pt x="599068" y="45408"/>
                  </a:lnTo>
                  <a:lnTo>
                    <a:pt x="599440" y="49841"/>
                  </a:lnTo>
                  <a:lnTo>
                    <a:pt x="599394" y="54446"/>
                  </a:lnTo>
                  <a:lnTo>
                    <a:pt x="598928" y="59221"/>
                  </a:lnTo>
                  <a:lnTo>
                    <a:pt x="597997" y="64040"/>
                  </a:lnTo>
                  <a:lnTo>
                    <a:pt x="596602" y="68985"/>
                  </a:lnTo>
                  <a:lnTo>
                    <a:pt x="596137" y="69752"/>
                  </a:lnTo>
                  <a:lnTo>
                    <a:pt x="594973" y="70946"/>
                  </a:lnTo>
                  <a:lnTo>
                    <a:pt x="593159" y="72567"/>
                  </a:lnTo>
                  <a:lnTo>
                    <a:pt x="590785" y="74571"/>
                  </a:lnTo>
                  <a:lnTo>
                    <a:pt x="587760" y="77000"/>
                  </a:lnTo>
                  <a:lnTo>
                    <a:pt x="584224" y="79815"/>
                  </a:lnTo>
                  <a:lnTo>
                    <a:pt x="580129" y="82927"/>
                  </a:lnTo>
                  <a:lnTo>
                    <a:pt x="575522" y="86465"/>
                  </a:lnTo>
                  <a:lnTo>
                    <a:pt x="570357" y="90303"/>
                  </a:lnTo>
                  <a:lnTo>
                    <a:pt x="564773" y="94482"/>
                  </a:lnTo>
                  <a:lnTo>
                    <a:pt x="558677" y="98958"/>
                  </a:lnTo>
                  <a:lnTo>
                    <a:pt x="552163" y="103734"/>
                  </a:lnTo>
                  <a:lnTo>
                    <a:pt x="545229" y="108764"/>
                  </a:lnTo>
                  <a:lnTo>
                    <a:pt x="537924" y="114094"/>
                  </a:lnTo>
                  <a:lnTo>
                    <a:pt x="530198" y="119680"/>
                  </a:lnTo>
                  <a:lnTo>
                    <a:pt x="522149" y="125478"/>
                  </a:lnTo>
                  <a:lnTo>
                    <a:pt x="513726" y="131533"/>
                  </a:lnTo>
                  <a:lnTo>
                    <a:pt x="504977" y="137757"/>
                  </a:lnTo>
                  <a:lnTo>
                    <a:pt x="495950" y="144152"/>
                  </a:lnTo>
                  <a:lnTo>
                    <a:pt x="486691" y="150761"/>
                  </a:lnTo>
                  <a:lnTo>
                    <a:pt x="467332" y="164490"/>
                  </a:lnTo>
                  <a:lnTo>
                    <a:pt x="447137" y="178730"/>
                  </a:lnTo>
                  <a:lnTo>
                    <a:pt x="426336" y="193397"/>
                  </a:lnTo>
                  <a:lnTo>
                    <a:pt x="404885" y="208406"/>
                  </a:lnTo>
                  <a:lnTo>
                    <a:pt x="361283" y="238975"/>
                  </a:lnTo>
                  <a:lnTo>
                    <a:pt x="317589" y="269418"/>
                  </a:lnTo>
                  <a:lnTo>
                    <a:pt x="296137" y="284340"/>
                  </a:lnTo>
                  <a:lnTo>
                    <a:pt x="275198" y="298879"/>
                  </a:lnTo>
                  <a:lnTo>
                    <a:pt x="254862" y="312948"/>
                  </a:lnTo>
                  <a:lnTo>
                    <a:pt x="235365" y="326422"/>
                  </a:lnTo>
                  <a:lnTo>
                    <a:pt x="225965" y="332944"/>
                  </a:lnTo>
                  <a:lnTo>
                    <a:pt x="216845" y="339255"/>
                  </a:lnTo>
                  <a:lnTo>
                    <a:pt x="208050" y="345309"/>
                  </a:lnTo>
                  <a:lnTo>
                    <a:pt x="199535" y="351193"/>
                  </a:lnTo>
                  <a:lnTo>
                    <a:pt x="191345" y="356822"/>
                  </a:lnTo>
                  <a:lnTo>
                    <a:pt x="183481" y="362236"/>
                  </a:lnTo>
                  <a:lnTo>
                    <a:pt x="175989" y="367395"/>
                  </a:lnTo>
                  <a:lnTo>
                    <a:pt x="168915" y="372256"/>
                  </a:lnTo>
                  <a:lnTo>
                    <a:pt x="162261" y="376818"/>
                  </a:lnTo>
                  <a:lnTo>
                    <a:pt x="156026" y="381081"/>
                  </a:lnTo>
                  <a:lnTo>
                    <a:pt x="150302" y="385003"/>
                  </a:lnTo>
                  <a:lnTo>
                    <a:pt x="144997" y="388627"/>
                  </a:lnTo>
                  <a:lnTo>
                    <a:pt x="140157" y="391911"/>
                  </a:lnTo>
                  <a:lnTo>
                    <a:pt x="135923" y="394810"/>
                  </a:lnTo>
                  <a:lnTo>
                    <a:pt x="132155" y="397326"/>
                  </a:lnTo>
                  <a:lnTo>
                    <a:pt x="128943" y="399500"/>
                  </a:lnTo>
                  <a:lnTo>
                    <a:pt x="126384" y="401248"/>
                  </a:lnTo>
                  <a:lnTo>
                    <a:pt x="124383" y="402570"/>
                  </a:lnTo>
                  <a:lnTo>
                    <a:pt x="123034" y="403465"/>
                  </a:lnTo>
                  <a:lnTo>
                    <a:pt x="122243" y="403933"/>
                  </a:lnTo>
                  <a:lnTo>
                    <a:pt x="119311" y="405341"/>
                  </a:lnTo>
                  <a:lnTo>
                    <a:pt x="115682" y="406748"/>
                  </a:lnTo>
                  <a:lnTo>
                    <a:pt x="111307" y="408197"/>
                  </a:lnTo>
                  <a:lnTo>
                    <a:pt x="106421" y="409647"/>
                  </a:lnTo>
                  <a:lnTo>
                    <a:pt x="95439" y="412547"/>
                  </a:lnTo>
                  <a:lnTo>
                    <a:pt x="83481" y="415276"/>
                  </a:lnTo>
                  <a:lnTo>
                    <a:pt x="71382" y="417749"/>
                  </a:lnTo>
                  <a:lnTo>
                    <a:pt x="59981" y="419880"/>
                  </a:lnTo>
                  <a:lnTo>
                    <a:pt x="54723" y="420775"/>
                  </a:lnTo>
                  <a:lnTo>
                    <a:pt x="50023" y="421544"/>
                  </a:lnTo>
                  <a:lnTo>
                    <a:pt x="45836" y="422139"/>
                  </a:lnTo>
                  <a:lnTo>
                    <a:pt x="42345" y="422609"/>
                  </a:lnTo>
                  <a:lnTo>
                    <a:pt x="588691" y="63656"/>
                  </a:lnTo>
                  <a:lnTo>
                    <a:pt x="588923" y="58668"/>
                  </a:lnTo>
                  <a:lnTo>
                    <a:pt x="588877" y="53978"/>
                  </a:lnTo>
                  <a:lnTo>
                    <a:pt x="588505" y="49586"/>
                  </a:lnTo>
                  <a:lnTo>
                    <a:pt x="587899" y="45493"/>
                  </a:lnTo>
                  <a:lnTo>
                    <a:pt x="587016" y="41698"/>
                  </a:lnTo>
                  <a:lnTo>
                    <a:pt x="585852" y="38117"/>
                  </a:lnTo>
                  <a:lnTo>
                    <a:pt x="584457" y="34834"/>
                  </a:lnTo>
                  <a:lnTo>
                    <a:pt x="582921" y="31807"/>
                  </a:lnTo>
                  <a:lnTo>
                    <a:pt x="581152" y="29035"/>
                  </a:lnTo>
                  <a:lnTo>
                    <a:pt x="577150" y="24174"/>
                  </a:lnTo>
                  <a:lnTo>
                    <a:pt x="572637" y="20168"/>
                  </a:lnTo>
                  <a:lnTo>
                    <a:pt x="567704" y="16926"/>
                  </a:lnTo>
                  <a:lnTo>
                    <a:pt x="562539" y="14411"/>
                  </a:lnTo>
                  <a:lnTo>
                    <a:pt x="557281" y="12492"/>
                  </a:lnTo>
                  <a:lnTo>
                    <a:pt x="552116" y="11128"/>
                  </a:lnTo>
                  <a:lnTo>
                    <a:pt x="547136" y="10232"/>
                  </a:lnTo>
                  <a:lnTo>
                    <a:pt x="542483" y="9721"/>
                  </a:lnTo>
                  <a:lnTo>
                    <a:pt x="538296" y="9551"/>
                  </a:lnTo>
                  <a:lnTo>
                    <a:pt x="534759" y="9594"/>
                  </a:lnTo>
                  <a:lnTo>
                    <a:pt x="532013" y="9764"/>
                  </a:lnTo>
                  <a:lnTo>
                    <a:pt x="538808" y="7078"/>
                  </a:lnTo>
                  <a:lnTo>
                    <a:pt x="545648" y="5755"/>
                  </a:lnTo>
                  <a:lnTo>
                    <a:pt x="552395" y="5671"/>
                  </a:lnTo>
                  <a:lnTo>
                    <a:pt x="559096" y="6694"/>
                  </a:lnTo>
                  <a:lnTo>
                    <a:pt x="565471" y="8783"/>
                  </a:lnTo>
                  <a:lnTo>
                    <a:pt x="571520" y="11853"/>
                  </a:lnTo>
                  <a:lnTo>
                    <a:pt x="577057" y="15690"/>
                  </a:lnTo>
                  <a:lnTo>
                    <a:pt x="582083" y="20253"/>
                  </a:lnTo>
                  <a:lnTo>
                    <a:pt x="586317" y="25411"/>
                  </a:lnTo>
                  <a:lnTo>
                    <a:pt x="589808" y="31039"/>
                  </a:lnTo>
                  <a:lnTo>
                    <a:pt x="592413" y="37051"/>
                  </a:lnTo>
                  <a:lnTo>
                    <a:pt x="593996" y="43318"/>
                  </a:lnTo>
                  <a:lnTo>
                    <a:pt x="594462" y="49799"/>
                  </a:lnTo>
                  <a:lnTo>
                    <a:pt x="593716" y="56280"/>
                  </a:lnTo>
                  <a:lnTo>
                    <a:pt x="591622" y="62760"/>
                  </a:lnTo>
                  <a:lnTo>
                    <a:pt x="588133" y="68985"/>
                  </a:lnTo>
                  <a:lnTo>
                    <a:pt x="543646" y="24089"/>
                  </a:lnTo>
                  <a:lnTo>
                    <a:pt x="536248" y="28908"/>
                  </a:lnTo>
                  <a:lnTo>
                    <a:pt x="532759" y="30997"/>
                  </a:lnTo>
                  <a:lnTo>
                    <a:pt x="529454" y="32915"/>
                  </a:lnTo>
                  <a:lnTo>
                    <a:pt x="526476" y="34620"/>
                  </a:lnTo>
                  <a:lnTo>
                    <a:pt x="523964" y="36156"/>
                  </a:lnTo>
                  <a:lnTo>
                    <a:pt x="521403" y="35516"/>
                  </a:lnTo>
                  <a:lnTo>
                    <a:pt x="518425" y="34705"/>
                  </a:lnTo>
                  <a:lnTo>
                    <a:pt x="511632" y="32873"/>
                  </a:lnTo>
                  <a:lnTo>
                    <a:pt x="504513" y="31039"/>
                  </a:lnTo>
                  <a:lnTo>
                    <a:pt x="501115" y="30272"/>
                  </a:lnTo>
                  <a:lnTo>
                    <a:pt x="498137" y="29675"/>
                  </a:lnTo>
                  <a:lnTo>
                    <a:pt x="511073" y="21659"/>
                  </a:lnTo>
                  <a:lnTo>
                    <a:pt x="517775" y="18290"/>
                  </a:lnTo>
                  <a:lnTo>
                    <a:pt x="524476" y="15946"/>
                  </a:lnTo>
                  <a:lnTo>
                    <a:pt x="530572" y="15051"/>
                  </a:lnTo>
                  <a:lnTo>
                    <a:pt x="536853" y="15349"/>
                  </a:lnTo>
                  <a:lnTo>
                    <a:pt x="543601" y="16543"/>
                  </a:lnTo>
                  <a:lnTo>
                    <a:pt x="551139" y="18504"/>
                  </a:lnTo>
                  <a:lnTo>
                    <a:pt x="563470" y="23833"/>
                  </a:lnTo>
                  <a:lnTo>
                    <a:pt x="566029" y="25411"/>
                  </a:lnTo>
                  <a:lnTo>
                    <a:pt x="568495" y="27329"/>
                  </a:lnTo>
                  <a:lnTo>
                    <a:pt x="570776" y="29505"/>
                  </a:lnTo>
                  <a:lnTo>
                    <a:pt x="574731" y="34322"/>
                  </a:lnTo>
                  <a:lnTo>
                    <a:pt x="577941" y="39395"/>
                  </a:lnTo>
                  <a:lnTo>
                    <a:pt x="552256" y="57431"/>
                  </a:lnTo>
                  <a:lnTo>
                    <a:pt x="547230" y="53337"/>
                  </a:lnTo>
                  <a:lnTo>
                    <a:pt x="542810" y="49287"/>
                  </a:lnTo>
                  <a:lnTo>
                    <a:pt x="538388" y="45322"/>
                  </a:lnTo>
                  <a:lnTo>
                    <a:pt x="533269" y="41613"/>
                  </a:lnTo>
                  <a:lnTo>
                    <a:pt x="540157" y="37093"/>
                  </a:lnTo>
                  <a:lnTo>
                    <a:pt x="547323" y="32148"/>
                  </a:lnTo>
                  <a:lnTo>
                    <a:pt x="554396" y="27202"/>
                  </a:lnTo>
                  <a:lnTo>
                    <a:pt x="557700" y="24857"/>
                  </a:lnTo>
                  <a:lnTo>
                    <a:pt x="560771" y="22682"/>
                  </a:lnTo>
                  <a:lnTo>
                    <a:pt x="513679" y="43617"/>
                  </a:lnTo>
                  <a:lnTo>
                    <a:pt x="511864" y="44981"/>
                  </a:lnTo>
                  <a:lnTo>
                    <a:pt x="509585" y="46772"/>
                  </a:lnTo>
                  <a:lnTo>
                    <a:pt x="506839" y="48819"/>
                  </a:lnTo>
                  <a:lnTo>
                    <a:pt x="503629" y="51163"/>
                  </a:lnTo>
                  <a:lnTo>
                    <a:pt x="499999" y="53849"/>
                  </a:lnTo>
                  <a:lnTo>
                    <a:pt x="495997" y="56791"/>
                  </a:lnTo>
                  <a:lnTo>
                    <a:pt x="491576" y="59989"/>
                  </a:lnTo>
                  <a:lnTo>
                    <a:pt x="486737" y="63443"/>
                  </a:lnTo>
                  <a:lnTo>
                    <a:pt x="481618" y="67151"/>
                  </a:lnTo>
                  <a:lnTo>
                    <a:pt x="476081" y="71074"/>
                  </a:lnTo>
                  <a:lnTo>
                    <a:pt x="470264" y="75296"/>
                  </a:lnTo>
                  <a:lnTo>
                    <a:pt x="464076" y="79644"/>
                  </a:lnTo>
                  <a:lnTo>
                    <a:pt x="457607" y="84249"/>
                  </a:lnTo>
                  <a:lnTo>
                    <a:pt x="450813" y="89066"/>
                  </a:lnTo>
                  <a:lnTo>
                    <a:pt x="443786" y="94055"/>
                  </a:lnTo>
                  <a:lnTo>
                    <a:pt x="428942" y="104501"/>
                  </a:lnTo>
                  <a:lnTo>
                    <a:pt x="413260" y="115586"/>
                  </a:lnTo>
                  <a:lnTo>
                    <a:pt x="396742" y="127183"/>
                  </a:lnTo>
                  <a:lnTo>
                    <a:pt x="379617" y="139207"/>
                  </a:lnTo>
                  <a:lnTo>
                    <a:pt x="361935" y="151614"/>
                  </a:lnTo>
                  <a:lnTo>
                    <a:pt x="343881" y="164234"/>
                  </a:lnTo>
                  <a:lnTo>
                    <a:pt x="307026" y="189987"/>
                  </a:lnTo>
                  <a:lnTo>
                    <a:pt x="270032" y="215695"/>
                  </a:lnTo>
                  <a:lnTo>
                    <a:pt x="251837" y="228402"/>
                  </a:lnTo>
                  <a:lnTo>
                    <a:pt x="233923" y="240809"/>
                  </a:lnTo>
                  <a:lnTo>
                    <a:pt x="216565" y="252875"/>
                  </a:lnTo>
                  <a:lnTo>
                    <a:pt x="199720" y="264514"/>
                  </a:lnTo>
                  <a:lnTo>
                    <a:pt x="183666" y="275642"/>
                  </a:lnTo>
                  <a:lnTo>
                    <a:pt x="168403" y="286173"/>
                  </a:lnTo>
                  <a:lnTo>
                    <a:pt x="161144" y="291161"/>
                  </a:lnTo>
                  <a:lnTo>
                    <a:pt x="154118" y="295980"/>
                  </a:lnTo>
                  <a:lnTo>
                    <a:pt x="147371" y="300670"/>
                  </a:lnTo>
                  <a:lnTo>
                    <a:pt x="140903" y="305103"/>
                  </a:lnTo>
                  <a:lnTo>
                    <a:pt x="134760" y="309325"/>
                  </a:lnTo>
                  <a:lnTo>
                    <a:pt x="128898" y="313290"/>
                  </a:lnTo>
                  <a:lnTo>
                    <a:pt x="123453" y="317042"/>
                  </a:lnTo>
                  <a:lnTo>
                    <a:pt x="118333" y="320581"/>
                  </a:lnTo>
                  <a:lnTo>
                    <a:pt x="113540" y="323821"/>
                  </a:lnTo>
                  <a:lnTo>
                    <a:pt x="109120" y="326805"/>
                  </a:lnTo>
                  <a:lnTo>
                    <a:pt x="105165" y="329535"/>
                  </a:lnTo>
                  <a:lnTo>
                    <a:pt x="101582" y="331964"/>
                  </a:lnTo>
                  <a:lnTo>
                    <a:pt x="98417" y="334053"/>
                  </a:lnTo>
                  <a:lnTo>
                    <a:pt x="95719" y="335844"/>
                  </a:lnTo>
                  <a:lnTo>
                    <a:pt x="93392" y="337336"/>
                  </a:lnTo>
                  <a:lnTo>
                    <a:pt x="91670" y="338488"/>
                  </a:lnTo>
                  <a:lnTo>
                    <a:pt x="88367" y="339468"/>
                  </a:lnTo>
                  <a:lnTo>
                    <a:pt x="85202" y="340194"/>
                  </a:lnTo>
                  <a:lnTo>
                    <a:pt x="82363" y="340704"/>
                  </a:lnTo>
                  <a:lnTo>
                    <a:pt x="79711" y="340961"/>
                  </a:lnTo>
                  <a:lnTo>
                    <a:pt x="77338" y="341046"/>
                  </a:lnTo>
                  <a:lnTo>
                    <a:pt x="75198" y="340876"/>
                  </a:lnTo>
                  <a:lnTo>
                    <a:pt x="73289" y="340534"/>
                  </a:lnTo>
                  <a:lnTo>
                    <a:pt x="71661" y="339937"/>
                  </a:lnTo>
                  <a:lnTo>
                    <a:pt x="70358" y="339213"/>
                  </a:lnTo>
                  <a:lnTo>
                    <a:pt x="69335" y="338231"/>
                  </a:lnTo>
                  <a:lnTo>
                    <a:pt x="68543" y="337123"/>
                  </a:lnTo>
                  <a:lnTo>
                    <a:pt x="68124" y="335844"/>
                  </a:lnTo>
                  <a:lnTo>
                    <a:pt x="67984" y="334437"/>
                  </a:lnTo>
                  <a:lnTo>
                    <a:pt x="68171" y="332817"/>
                  </a:lnTo>
                  <a:lnTo>
                    <a:pt x="68683" y="331027"/>
                  </a:lnTo>
                  <a:lnTo>
                    <a:pt x="69567" y="329151"/>
                  </a:lnTo>
                  <a:lnTo>
                    <a:pt x="70730" y="328042"/>
                  </a:lnTo>
                  <a:lnTo>
                    <a:pt x="72405" y="326635"/>
                  </a:lnTo>
                  <a:lnTo>
                    <a:pt x="74592" y="324845"/>
                  </a:lnTo>
                  <a:lnTo>
                    <a:pt x="77198" y="322755"/>
                  </a:lnTo>
                  <a:lnTo>
                    <a:pt x="80269" y="320368"/>
                  </a:lnTo>
                  <a:lnTo>
                    <a:pt x="83806" y="317638"/>
                  </a:lnTo>
                  <a:lnTo>
                    <a:pt x="87762" y="314612"/>
                  </a:lnTo>
                  <a:lnTo>
                    <a:pt x="92089" y="311329"/>
                  </a:lnTo>
                  <a:lnTo>
                    <a:pt x="96835" y="307747"/>
                  </a:lnTo>
                  <a:lnTo>
                    <a:pt x="101907" y="303910"/>
                  </a:lnTo>
                  <a:lnTo>
                    <a:pt x="107445" y="299817"/>
                  </a:lnTo>
                  <a:lnTo>
                    <a:pt x="113216" y="295511"/>
                  </a:lnTo>
                  <a:lnTo>
                    <a:pt x="119357" y="290991"/>
                  </a:lnTo>
                  <a:lnTo>
                    <a:pt x="125780" y="286258"/>
                  </a:lnTo>
                  <a:lnTo>
                    <a:pt x="132527" y="281313"/>
                  </a:lnTo>
                  <a:lnTo>
                    <a:pt x="139553" y="276154"/>
                  </a:lnTo>
                  <a:lnTo>
                    <a:pt x="154351" y="265366"/>
                  </a:lnTo>
                  <a:lnTo>
                    <a:pt x="170078" y="253983"/>
                  </a:lnTo>
                  <a:lnTo>
                    <a:pt x="186551" y="242088"/>
                  </a:lnTo>
                  <a:lnTo>
                    <a:pt x="203722" y="229723"/>
                  </a:lnTo>
                  <a:lnTo>
                    <a:pt x="221404" y="217018"/>
                  </a:lnTo>
                  <a:lnTo>
                    <a:pt x="239507" y="204099"/>
                  </a:lnTo>
                  <a:lnTo>
                    <a:pt x="276407" y="177921"/>
                  </a:lnTo>
                  <a:lnTo>
                    <a:pt x="313400" y="151912"/>
                  </a:lnTo>
                  <a:lnTo>
                    <a:pt x="331596" y="139164"/>
                  </a:lnTo>
                  <a:lnTo>
                    <a:pt x="349418" y="126714"/>
                  </a:lnTo>
                  <a:lnTo>
                    <a:pt x="366728" y="114733"/>
                  </a:lnTo>
                  <a:lnTo>
                    <a:pt x="383480" y="103265"/>
                  </a:lnTo>
                  <a:lnTo>
                    <a:pt x="399395" y="92349"/>
                  </a:lnTo>
                  <a:lnTo>
                    <a:pt x="407072" y="87149"/>
                  </a:lnTo>
                  <a:lnTo>
                    <a:pt x="414518" y="82160"/>
                  </a:lnTo>
                  <a:lnTo>
                    <a:pt x="421637" y="77342"/>
                  </a:lnTo>
                  <a:lnTo>
                    <a:pt x="428570" y="72737"/>
                  </a:lnTo>
                  <a:lnTo>
                    <a:pt x="435178" y="68388"/>
                  </a:lnTo>
                  <a:lnTo>
                    <a:pt x="441554" y="64210"/>
                  </a:lnTo>
                  <a:lnTo>
                    <a:pt x="447510" y="60287"/>
                  </a:lnTo>
                  <a:lnTo>
                    <a:pt x="453232" y="56621"/>
                  </a:lnTo>
                  <a:lnTo>
                    <a:pt x="458537" y="53253"/>
                  </a:lnTo>
                  <a:lnTo>
                    <a:pt x="463517" y="50140"/>
                  </a:lnTo>
                  <a:lnTo>
                    <a:pt x="468076" y="47327"/>
                  </a:lnTo>
                  <a:lnTo>
                    <a:pt x="472312" y="44811"/>
                  </a:lnTo>
                  <a:lnTo>
                    <a:pt x="476081" y="42593"/>
                  </a:lnTo>
                  <a:lnTo>
                    <a:pt x="479384" y="40717"/>
                  </a:lnTo>
                  <a:lnTo>
                    <a:pt x="482317" y="39182"/>
                  </a:lnTo>
                  <a:lnTo>
                    <a:pt x="484736" y="37988"/>
                  </a:lnTo>
                  <a:lnTo>
                    <a:pt x="486737" y="37136"/>
                  </a:lnTo>
                  <a:lnTo>
                    <a:pt x="488226" y="36668"/>
                  </a:lnTo>
                  <a:lnTo>
                    <a:pt x="490460" y="36794"/>
                  </a:lnTo>
                  <a:lnTo>
                    <a:pt x="493065" y="37136"/>
                  </a:lnTo>
                  <a:lnTo>
                    <a:pt x="496043" y="37690"/>
                  </a:lnTo>
                  <a:lnTo>
                    <a:pt x="499347" y="38373"/>
                  </a:lnTo>
                  <a:lnTo>
                    <a:pt x="506700" y="40249"/>
                  </a:lnTo>
                  <a:lnTo>
                    <a:pt x="514983" y="42508"/>
                  </a:lnTo>
                  <a:lnTo>
                    <a:pt x="581665" y="52442"/>
                  </a:lnTo>
                  <a:lnTo>
                    <a:pt x="582455" y="58753"/>
                  </a:lnTo>
                  <a:lnTo>
                    <a:pt x="582362" y="64892"/>
                  </a:lnTo>
                  <a:lnTo>
                    <a:pt x="581711" y="70819"/>
                  </a:lnTo>
                  <a:lnTo>
                    <a:pt x="580408" y="73505"/>
                  </a:lnTo>
                  <a:lnTo>
                    <a:pt x="578268" y="76276"/>
                  </a:lnTo>
                  <a:lnTo>
                    <a:pt x="575382" y="78962"/>
                  </a:lnTo>
                  <a:lnTo>
                    <a:pt x="572079" y="81605"/>
                  </a:lnTo>
                  <a:lnTo>
                    <a:pt x="564773" y="86465"/>
                  </a:lnTo>
                  <a:lnTo>
                    <a:pt x="561190" y="88555"/>
                  </a:lnTo>
                  <a:lnTo>
                    <a:pt x="557933" y="90431"/>
                  </a:lnTo>
                  <a:lnTo>
                    <a:pt x="557421" y="85742"/>
                  </a:lnTo>
                  <a:lnTo>
                    <a:pt x="557049" y="81733"/>
                  </a:lnTo>
                  <a:lnTo>
                    <a:pt x="556722" y="78280"/>
                  </a:lnTo>
                  <a:lnTo>
                    <a:pt x="556444" y="75296"/>
                  </a:lnTo>
                  <a:lnTo>
                    <a:pt x="555931" y="70349"/>
                  </a:lnTo>
                  <a:lnTo>
                    <a:pt x="555373" y="66256"/>
                  </a:lnTo>
                  <a:lnTo>
                    <a:pt x="567239" y="56492"/>
                  </a:lnTo>
                  <a:lnTo>
                    <a:pt x="579711" y="46046"/>
                  </a:lnTo>
                  <a:lnTo>
                    <a:pt x="529594" y="49756"/>
                  </a:lnTo>
                  <a:lnTo>
                    <a:pt x="534062" y="53423"/>
                  </a:lnTo>
                  <a:lnTo>
                    <a:pt x="536341" y="55640"/>
                  </a:lnTo>
                  <a:lnTo>
                    <a:pt x="538668" y="58156"/>
                  </a:lnTo>
                  <a:lnTo>
                    <a:pt x="541227" y="61012"/>
                  </a:lnTo>
                  <a:lnTo>
                    <a:pt x="543926" y="64338"/>
                  </a:lnTo>
                  <a:lnTo>
                    <a:pt x="542483" y="65617"/>
                  </a:lnTo>
                  <a:lnTo>
                    <a:pt x="540622" y="67238"/>
                  </a:lnTo>
                  <a:lnTo>
                    <a:pt x="538249" y="69155"/>
                  </a:lnTo>
                  <a:lnTo>
                    <a:pt x="535457" y="71329"/>
                  </a:lnTo>
                  <a:lnTo>
                    <a:pt x="532200" y="73802"/>
                  </a:lnTo>
                  <a:lnTo>
                    <a:pt x="528570" y="76575"/>
                  </a:lnTo>
                  <a:lnTo>
                    <a:pt x="524476" y="79601"/>
                  </a:lnTo>
                  <a:lnTo>
                    <a:pt x="520055" y="82884"/>
                  </a:lnTo>
                  <a:lnTo>
                    <a:pt x="515215" y="86380"/>
                  </a:lnTo>
                  <a:lnTo>
                    <a:pt x="510003" y="90132"/>
                  </a:lnTo>
                  <a:lnTo>
                    <a:pt x="504466" y="94098"/>
                  </a:lnTo>
                  <a:lnTo>
                    <a:pt x="498603" y="98233"/>
                  </a:lnTo>
                  <a:lnTo>
                    <a:pt x="492413" y="102625"/>
                  </a:lnTo>
                  <a:lnTo>
                    <a:pt x="485899" y="107230"/>
                  </a:lnTo>
                  <a:lnTo>
                    <a:pt x="479152" y="111962"/>
                  </a:lnTo>
                  <a:lnTo>
                    <a:pt x="472079" y="116909"/>
                  </a:lnTo>
                  <a:lnTo>
                    <a:pt x="457281" y="127226"/>
                  </a:lnTo>
                  <a:lnTo>
                    <a:pt x="441599" y="138140"/>
                  </a:lnTo>
                  <a:lnTo>
                    <a:pt x="425033" y="149566"/>
                  </a:lnTo>
                  <a:lnTo>
                    <a:pt x="407863" y="161378"/>
                  </a:lnTo>
                  <a:lnTo>
                    <a:pt x="390181" y="173529"/>
                  </a:lnTo>
                  <a:lnTo>
                    <a:pt x="372080" y="185936"/>
                  </a:lnTo>
                  <a:lnTo>
                    <a:pt x="335086" y="211219"/>
                  </a:lnTo>
                  <a:lnTo>
                    <a:pt x="297858" y="236587"/>
                  </a:lnTo>
                  <a:lnTo>
                    <a:pt x="279432" y="249122"/>
                  </a:lnTo>
                  <a:lnTo>
                    <a:pt x="261376" y="261401"/>
                  </a:lnTo>
                  <a:lnTo>
                    <a:pt x="243741" y="273425"/>
                  </a:lnTo>
                  <a:lnTo>
                    <a:pt x="226616" y="284979"/>
                  </a:lnTo>
                  <a:lnTo>
                    <a:pt x="210190" y="296193"/>
                  </a:lnTo>
                  <a:lnTo>
                    <a:pt x="194602" y="306766"/>
                  </a:lnTo>
                  <a:lnTo>
                    <a:pt x="179851" y="316828"/>
                  </a:lnTo>
                  <a:lnTo>
                    <a:pt x="172871" y="321561"/>
                  </a:lnTo>
                  <a:lnTo>
                    <a:pt x="166169" y="326123"/>
                  </a:lnTo>
                  <a:lnTo>
                    <a:pt x="159703" y="330515"/>
                  </a:lnTo>
                  <a:lnTo>
                    <a:pt x="153607" y="334693"/>
                  </a:lnTo>
                  <a:lnTo>
                    <a:pt x="147836" y="338616"/>
                  </a:lnTo>
                  <a:lnTo>
                    <a:pt x="142346" y="342368"/>
                  </a:lnTo>
                  <a:lnTo>
                    <a:pt x="137226" y="345864"/>
                  </a:lnTo>
                  <a:lnTo>
                    <a:pt x="132480" y="349147"/>
                  </a:lnTo>
                  <a:lnTo>
                    <a:pt x="128106" y="352132"/>
                  </a:lnTo>
                  <a:lnTo>
                    <a:pt x="124150" y="354903"/>
                  </a:lnTo>
                  <a:lnTo>
                    <a:pt x="120567" y="357332"/>
                  </a:lnTo>
                  <a:lnTo>
                    <a:pt x="117449" y="359550"/>
                  </a:lnTo>
                  <a:lnTo>
                    <a:pt x="114751" y="361426"/>
                  </a:lnTo>
                  <a:lnTo>
                    <a:pt x="112471" y="363003"/>
                  </a:lnTo>
                  <a:lnTo>
                    <a:pt x="109911" y="363216"/>
                  </a:lnTo>
                  <a:lnTo>
                    <a:pt x="107631" y="363089"/>
                  </a:lnTo>
                  <a:lnTo>
                    <a:pt x="105631" y="362748"/>
                  </a:lnTo>
                  <a:lnTo>
                    <a:pt x="103909" y="362194"/>
                  </a:lnTo>
                  <a:lnTo>
                    <a:pt x="102419" y="361426"/>
                  </a:lnTo>
                  <a:lnTo>
                    <a:pt x="101116" y="360488"/>
                  </a:lnTo>
                  <a:lnTo>
                    <a:pt x="99256" y="358101"/>
                  </a:lnTo>
                  <a:lnTo>
                    <a:pt x="98138" y="355201"/>
                  </a:lnTo>
                  <a:lnTo>
                    <a:pt x="97720" y="351875"/>
                  </a:lnTo>
                  <a:lnTo>
                    <a:pt x="97859" y="348379"/>
                  </a:lnTo>
                  <a:lnTo>
                    <a:pt x="98465" y="344712"/>
                  </a:lnTo>
                  <a:lnTo>
                    <a:pt x="99209" y="343945"/>
                  </a:lnTo>
                  <a:lnTo>
                    <a:pt x="100512" y="342793"/>
                  </a:lnTo>
                  <a:lnTo>
                    <a:pt x="102374" y="341344"/>
                  </a:lnTo>
                  <a:lnTo>
                    <a:pt x="104746" y="339511"/>
                  </a:lnTo>
                  <a:lnTo>
                    <a:pt x="107584" y="337336"/>
                  </a:lnTo>
                  <a:lnTo>
                    <a:pt x="110982" y="334821"/>
                  </a:lnTo>
                  <a:lnTo>
                    <a:pt x="114798" y="332007"/>
                  </a:lnTo>
                  <a:lnTo>
                    <a:pt x="119032" y="328894"/>
                  </a:lnTo>
                  <a:lnTo>
                    <a:pt x="123778" y="325526"/>
                  </a:lnTo>
                  <a:lnTo>
                    <a:pt x="128898" y="321817"/>
                  </a:lnTo>
                  <a:lnTo>
                    <a:pt x="134388" y="317895"/>
                  </a:lnTo>
                  <a:lnTo>
                    <a:pt x="140298" y="313717"/>
                  </a:lnTo>
                  <a:lnTo>
                    <a:pt x="146533" y="309282"/>
                  </a:lnTo>
                  <a:lnTo>
                    <a:pt x="153140" y="304635"/>
                  </a:lnTo>
                  <a:lnTo>
                    <a:pt x="160027" y="299773"/>
                  </a:lnTo>
                  <a:lnTo>
                    <a:pt x="167333" y="294658"/>
                  </a:lnTo>
                  <a:lnTo>
                    <a:pt x="174824" y="289456"/>
                  </a:lnTo>
                  <a:lnTo>
                    <a:pt x="182642" y="283999"/>
                  </a:lnTo>
                  <a:lnTo>
                    <a:pt x="198929" y="272616"/>
                  </a:lnTo>
                  <a:lnTo>
                    <a:pt x="216099" y="260676"/>
                  </a:lnTo>
                  <a:lnTo>
                    <a:pt x="234015" y="248227"/>
                  </a:lnTo>
                  <a:lnTo>
                    <a:pt x="252536" y="235436"/>
                  </a:lnTo>
                  <a:lnTo>
                    <a:pt x="271474" y="222347"/>
                  </a:lnTo>
                  <a:lnTo>
                    <a:pt x="310097" y="195657"/>
                  </a:lnTo>
                  <a:lnTo>
                    <a:pt x="348766" y="168967"/>
                  </a:lnTo>
                  <a:lnTo>
                    <a:pt x="367751" y="155877"/>
                  </a:lnTo>
                  <a:lnTo>
                    <a:pt x="386364" y="143087"/>
                  </a:lnTo>
                  <a:lnTo>
                    <a:pt x="404326" y="130637"/>
                  </a:lnTo>
                  <a:lnTo>
                    <a:pt x="421683" y="118699"/>
                  </a:lnTo>
                  <a:lnTo>
                    <a:pt x="438156" y="107358"/>
                  </a:lnTo>
                  <a:lnTo>
                    <a:pt x="446020" y="101900"/>
                  </a:lnTo>
                  <a:lnTo>
                    <a:pt x="453652" y="96614"/>
                  </a:lnTo>
                  <a:lnTo>
                    <a:pt x="460958" y="91540"/>
                  </a:lnTo>
                  <a:lnTo>
                    <a:pt x="467983" y="86679"/>
                  </a:lnTo>
                  <a:lnTo>
                    <a:pt x="474731" y="82032"/>
                  </a:lnTo>
                  <a:lnTo>
                    <a:pt x="481106" y="77597"/>
                  </a:lnTo>
                  <a:lnTo>
                    <a:pt x="487063" y="73419"/>
                  </a:lnTo>
                  <a:lnTo>
                    <a:pt x="492740" y="69497"/>
                  </a:lnTo>
                  <a:lnTo>
                    <a:pt x="497998" y="65787"/>
                  </a:lnTo>
                  <a:lnTo>
                    <a:pt x="502838" y="62419"/>
                  </a:lnTo>
                  <a:lnTo>
                    <a:pt x="507258" y="59265"/>
                  </a:lnTo>
                  <a:lnTo>
                    <a:pt x="511213" y="56492"/>
                  </a:lnTo>
                  <a:lnTo>
                    <a:pt x="514750" y="53978"/>
                  </a:lnTo>
                  <a:lnTo>
                    <a:pt x="517775" y="51802"/>
                  </a:lnTo>
                  <a:lnTo>
                    <a:pt x="520334" y="49926"/>
                  </a:lnTo>
                  <a:lnTo>
                    <a:pt x="522334" y="48477"/>
                  </a:lnTo>
                  <a:lnTo>
                    <a:pt x="523824" y="47327"/>
                  </a:lnTo>
                  <a:lnTo>
                    <a:pt x="524801" y="46558"/>
                  </a:lnTo>
                  <a:lnTo>
                    <a:pt x="547370" y="83566"/>
                  </a:lnTo>
                  <a:lnTo>
                    <a:pt x="548207" y="89365"/>
                  </a:lnTo>
                  <a:lnTo>
                    <a:pt x="548998" y="95505"/>
                  </a:lnTo>
                  <a:lnTo>
                    <a:pt x="545648" y="98191"/>
                  </a:lnTo>
                  <a:lnTo>
                    <a:pt x="541971" y="101133"/>
                  </a:lnTo>
                  <a:lnTo>
                    <a:pt x="537924" y="104287"/>
                  </a:lnTo>
                  <a:lnTo>
                    <a:pt x="533548" y="107657"/>
                  </a:lnTo>
                  <a:lnTo>
                    <a:pt x="528803" y="111238"/>
                  </a:lnTo>
                  <a:lnTo>
                    <a:pt x="523730" y="115075"/>
                  </a:lnTo>
                  <a:lnTo>
                    <a:pt x="518380" y="119040"/>
                  </a:lnTo>
                  <a:lnTo>
                    <a:pt x="512703" y="123218"/>
                  </a:lnTo>
                  <a:lnTo>
                    <a:pt x="506747" y="127566"/>
                  </a:lnTo>
                  <a:lnTo>
                    <a:pt x="500511" y="132130"/>
                  </a:lnTo>
                  <a:lnTo>
                    <a:pt x="487342" y="141680"/>
                  </a:lnTo>
                  <a:lnTo>
                    <a:pt x="473243" y="151784"/>
                  </a:lnTo>
                  <a:lnTo>
                    <a:pt x="458258" y="162401"/>
                  </a:lnTo>
                  <a:lnTo>
                    <a:pt x="442623" y="173444"/>
                  </a:lnTo>
                  <a:lnTo>
                    <a:pt x="426336" y="184955"/>
                  </a:lnTo>
                  <a:lnTo>
                    <a:pt x="409585" y="196680"/>
                  </a:lnTo>
                  <a:lnTo>
                    <a:pt x="392368" y="208661"/>
                  </a:lnTo>
                  <a:lnTo>
                    <a:pt x="357189" y="233091"/>
                  </a:lnTo>
                  <a:lnTo>
                    <a:pt x="321591" y="257735"/>
                  </a:lnTo>
                  <a:lnTo>
                    <a:pt x="303954" y="269928"/>
                  </a:lnTo>
                  <a:lnTo>
                    <a:pt x="286458" y="281953"/>
                  </a:lnTo>
                  <a:lnTo>
                    <a:pt x="269381" y="293719"/>
                  </a:lnTo>
                  <a:lnTo>
                    <a:pt x="252628" y="305189"/>
                  </a:lnTo>
                  <a:lnTo>
                    <a:pt x="236435" y="316318"/>
                  </a:lnTo>
                  <a:lnTo>
                    <a:pt x="220892" y="327019"/>
                  </a:lnTo>
                  <a:lnTo>
                    <a:pt x="206049" y="337166"/>
                  </a:lnTo>
                  <a:lnTo>
                    <a:pt x="192042" y="346801"/>
                  </a:lnTo>
                  <a:lnTo>
                    <a:pt x="179013" y="355755"/>
                  </a:lnTo>
                  <a:lnTo>
                    <a:pt x="172871" y="359976"/>
                  </a:lnTo>
                  <a:lnTo>
                    <a:pt x="167008" y="364027"/>
                  </a:lnTo>
                  <a:lnTo>
                    <a:pt x="161423" y="367864"/>
                  </a:lnTo>
                  <a:lnTo>
                    <a:pt x="156166" y="371531"/>
                  </a:lnTo>
                  <a:lnTo>
                    <a:pt x="151186" y="374941"/>
                  </a:lnTo>
                  <a:lnTo>
                    <a:pt x="146533" y="378139"/>
                  </a:lnTo>
                  <a:lnTo>
                    <a:pt x="142206" y="381166"/>
                  </a:lnTo>
                  <a:lnTo>
                    <a:pt x="138297" y="383896"/>
                  </a:lnTo>
                  <a:lnTo>
                    <a:pt x="134714" y="386368"/>
                  </a:lnTo>
                  <a:lnTo>
                    <a:pt x="131504" y="388671"/>
                  </a:lnTo>
                  <a:lnTo>
                    <a:pt x="128664" y="390632"/>
                  </a:lnTo>
                  <a:lnTo>
                    <a:pt x="126292" y="392379"/>
                  </a:lnTo>
                  <a:lnTo>
                    <a:pt x="124244" y="393786"/>
                  </a:lnTo>
                  <a:lnTo>
                    <a:pt x="122707" y="394938"/>
                  </a:lnTo>
                  <a:lnTo>
                    <a:pt x="119963" y="394682"/>
                  </a:lnTo>
                  <a:lnTo>
                    <a:pt x="116613" y="393786"/>
                  </a:lnTo>
                  <a:lnTo>
                    <a:pt x="113168" y="392209"/>
                  </a:lnTo>
                  <a:lnTo>
                    <a:pt x="111633" y="391100"/>
                  </a:lnTo>
                  <a:lnTo>
                    <a:pt x="110330" y="389780"/>
                  </a:lnTo>
                  <a:lnTo>
                    <a:pt x="109213" y="388201"/>
                  </a:lnTo>
                  <a:lnTo>
                    <a:pt x="108515" y="386368"/>
                  </a:lnTo>
                  <a:lnTo>
                    <a:pt x="108190" y="384321"/>
                  </a:lnTo>
                  <a:lnTo>
                    <a:pt x="108376" y="381977"/>
                  </a:lnTo>
                  <a:lnTo>
                    <a:pt x="109167" y="379333"/>
                  </a:lnTo>
                  <a:lnTo>
                    <a:pt x="110517" y="376433"/>
                  </a:lnTo>
                  <a:lnTo>
                    <a:pt x="112610" y="373193"/>
                  </a:lnTo>
                  <a:lnTo>
                    <a:pt x="115450" y="369612"/>
                  </a:lnTo>
                  <a:lnTo>
                    <a:pt x="117776" y="367950"/>
                  </a:lnTo>
                  <a:lnTo>
                    <a:pt x="120521" y="365945"/>
                  </a:lnTo>
                  <a:lnTo>
                    <a:pt x="123731" y="363643"/>
                  </a:lnTo>
                  <a:lnTo>
                    <a:pt x="127361" y="361085"/>
                  </a:lnTo>
                  <a:lnTo>
                    <a:pt x="131409" y="358186"/>
                  </a:lnTo>
                  <a:lnTo>
                    <a:pt x="135877" y="355073"/>
                  </a:lnTo>
                  <a:lnTo>
                    <a:pt x="140716" y="351705"/>
                  </a:lnTo>
                  <a:lnTo>
                    <a:pt x="145928" y="348123"/>
                  </a:lnTo>
                  <a:lnTo>
                    <a:pt x="151465" y="344244"/>
                  </a:lnTo>
                  <a:lnTo>
                    <a:pt x="157376" y="340151"/>
                  </a:lnTo>
                  <a:lnTo>
                    <a:pt x="163610" y="335887"/>
                  </a:lnTo>
                  <a:lnTo>
                    <a:pt x="170125" y="331410"/>
                  </a:lnTo>
                  <a:lnTo>
                    <a:pt x="176966" y="326720"/>
                  </a:lnTo>
                  <a:lnTo>
                    <a:pt x="184085" y="321860"/>
                  </a:lnTo>
                  <a:lnTo>
                    <a:pt x="199023" y="311627"/>
                  </a:lnTo>
                  <a:lnTo>
                    <a:pt x="214843" y="300797"/>
                  </a:lnTo>
                  <a:lnTo>
                    <a:pt x="231549" y="289499"/>
                  </a:lnTo>
                  <a:lnTo>
                    <a:pt x="248906" y="277731"/>
                  </a:lnTo>
                  <a:lnTo>
                    <a:pt x="266775" y="265580"/>
                  </a:lnTo>
                  <a:lnTo>
                    <a:pt x="285016" y="253130"/>
                  </a:lnTo>
                  <a:lnTo>
                    <a:pt x="303629" y="240510"/>
                  </a:lnTo>
                  <a:lnTo>
                    <a:pt x="341135" y="214970"/>
                  </a:lnTo>
                  <a:lnTo>
                    <a:pt x="378314" y="189645"/>
                  </a:lnTo>
                  <a:lnTo>
                    <a:pt x="396509" y="177237"/>
                  </a:lnTo>
                  <a:lnTo>
                    <a:pt x="414191" y="165129"/>
                  </a:lnTo>
                  <a:lnTo>
                    <a:pt x="431316" y="153405"/>
                  </a:lnTo>
                  <a:lnTo>
                    <a:pt x="447742" y="142149"/>
                  </a:lnTo>
                  <a:lnTo>
                    <a:pt x="463330" y="131404"/>
                  </a:lnTo>
                  <a:lnTo>
                    <a:pt x="470776" y="126246"/>
                  </a:lnTo>
                  <a:lnTo>
                    <a:pt x="477942" y="121257"/>
                  </a:lnTo>
                  <a:lnTo>
                    <a:pt x="484876" y="116482"/>
                  </a:lnTo>
                  <a:lnTo>
                    <a:pt x="491484" y="111833"/>
                  </a:lnTo>
                  <a:lnTo>
                    <a:pt x="497858" y="107358"/>
                  </a:lnTo>
                  <a:lnTo>
                    <a:pt x="503861" y="103180"/>
                  </a:lnTo>
                  <a:lnTo>
                    <a:pt x="509538" y="99172"/>
                  </a:lnTo>
                  <a:lnTo>
                    <a:pt x="514890" y="95377"/>
                  </a:lnTo>
                  <a:lnTo>
                    <a:pt x="519868" y="91796"/>
                  </a:lnTo>
                  <a:lnTo>
                    <a:pt x="524429" y="88513"/>
                  </a:lnTo>
                  <a:lnTo>
                    <a:pt x="528617" y="85443"/>
                  </a:lnTo>
                  <a:lnTo>
                    <a:pt x="532385" y="82672"/>
                  </a:lnTo>
                  <a:lnTo>
                    <a:pt x="535737" y="80198"/>
                  </a:lnTo>
                  <a:lnTo>
                    <a:pt x="538668" y="77939"/>
                  </a:lnTo>
                  <a:lnTo>
                    <a:pt x="541134" y="76020"/>
                  </a:lnTo>
                  <a:lnTo>
                    <a:pt x="543089" y="74400"/>
                  </a:lnTo>
                  <a:lnTo>
                    <a:pt x="544624" y="73078"/>
                  </a:lnTo>
                  <a:lnTo>
                    <a:pt x="545601" y="72140"/>
                  </a:lnTo>
                  <a:lnTo>
                    <a:pt x="60028" y="340918"/>
                  </a:lnTo>
                  <a:lnTo>
                    <a:pt x="62029" y="343263"/>
                  </a:lnTo>
                  <a:lnTo>
                    <a:pt x="64077" y="345309"/>
                  </a:lnTo>
                  <a:lnTo>
                    <a:pt x="66496" y="347058"/>
                  </a:lnTo>
                  <a:lnTo>
                    <a:pt x="69659" y="348379"/>
                  </a:lnTo>
                  <a:lnTo>
                    <a:pt x="71661" y="348805"/>
                  </a:lnTo>
                  <a:lnTo>
                    <a:pt x="73988" y="349104"/>
                  </a:lnTo>
                  <a:lnTo>
                    <a:pt x="76686" y="349232"/>
                  </a:lnTo>
                  <a:lnTo>
                    <a:pt x="79851" y="349189"/>
                  </a:lnTo>
                  <a:lnTo>
                    <a:pt x="83434" y="348976"/>
                  </a:lnTo>
                  <a:lnTo>
                    <a:pt x="87575" y="348592"/>
                  </a:lnTo>
                  <a:lnTo>
                    <a:pt x="87203" y="353367"/>
                  </a:lnTo>
                  <a:lnTo>
                    <a:pt x="87762" y="357504"/>
                  </a:lnTo>
                  <a:lnTo>
                    <a:pt x="89064" y="361085"/>
                  </a:lnTo>
                  <a:lnTo>
                    <a:pt x="91065" y="364027"/>
                  </a:lnTo>
                  <a:lnTo>
                    <a:pt x="93718" y="366542"/>
                  </a:lnTo>
                  <a:lnTo>
                    <a:pt x="96789" y="368588"/>
                  </a:lnTo>
                  <a:lnTo>
                    <a:pt x="100232" y="370252"/>
                  </a:lnTo>
                  <a:lnTo>
                    <a:pt x="103955" y="371574"/>
                  </a:lnTo>
                  <a:lnTo>
                    <a:pt x="102838" y="373705"/>
                  </a:lnTo>
                  <a:lnTo>
                    <a:pt x="102047" y="375922"/>
                  </a:lnTo>
                  <a:lnTo>
                    <a:pt x="101350" y="380569"/>
                  </a:lnTo>
                  <a:lnTo>
                    <a:pt x="101628" y="385259"/>
                  </a:lnTo>
                  <a:lnTo>
                    <a:pt x="102791" y="389822"/>
                  </a:lnTo>
                  <a:lnTo>
                    <a:pt x="104653" y="394043"/>
                  </a:lnTo>
                  <a:lnTo>
                    <a:pt x="107166" y="397624"/>
                  </a:lnTo>
                  <a:lnTo>
                    <a:pt x="110098" y="400310"/>
                  </a:lnTo>
                  <a:lnTo>
                    <a:pt x="113355" y="401973"/>
                  </a:lnTo>
                  <a:lnTo>
                    <a:pt x="103629" y="404702"/>
                  </a:lnTo>
                  <a:lnTo>
                    <a:pt x="94416" y="407345"/>
                  </a:lnTo>
                  <a:lnTo>
                    <a:pt x="85575" y="409861"/>
                  </a:lnTo>
                  <a:lnTo>
                    <a:pt x="76919" y="412120"/>
                  </a:lnTo>
                  <a:lnTo>
                    <a:pt x="68218" y="414081"/>
                  </a:lnTo>
                  <a:lnTo>
                    <a:pt x="59329" y="415660"/>
                  </a:lnTo>
                  <a:lnTo>
                    <a:pt x="50023" y="416853"/>
                  </a:lnTo>
                  <a:lnTo>
                    <a:pt x="40251" y="417535"/>
                  </a:lnTo>
                  <a:lnTo>
                    <a:pt x="40157" y="413144"/>
                  </a:lnTo>
                  <a:lnTo>
                    <a:pt x="39135" y="408624"/>
                  </a:lnTo>
                  <a:lnTo>
                    <a:pt x="37413" y="404275"/>
                  </a:lnTo>
                  <a:lnTo>
                    <a:pt x="34992" y="400182"/>
                  </a:lnTo>
                  <a:lnTo>
                    <a:pt x="32108" y="396644"/>
                  </a:lnTo>
                  <a:lnTo>
                    <a:pt x="28897" y="393958"/>
                  </a:lnTo>
                  <a:lnTo>
                    <a:pt x="25640" y="392252"/>
                  </a:lnTo>
                  <a:lnTo>
                    <a:pt x="22382" y="391868"/>
                  </a:lnTo>
                  <a:lnTo>
                    <a:pt x="26896" y="384449"/>
                  </a:lnTo>
                  <a:lnTo>
                    <a:pt x="31921" y="377030"/>
                  </a:lnTo>
                  <a:lnTo>
                    <a:pt x="42438" y="362534"/>
                  </a:lnTo>
                  <a:lnTo>
                    <a:pt x="47417" y="355713"/>
                  </a:lnTo>
                  <a:lnTo>
                    <a:pt x="51792" y="349360"/>
                  </a:lnTo>
                  <a:lnTo>
                    <a:pt x="53653" y="346376"/>
                  </a:lnTo>
                  <a:lnTo>
                    <a:pt x="55282" y="343519"/>
                  </a:lnTo>
                  <a:lnTo>
                    <a:pt x="56631" y="340918"/>
                  </a:lnTo>
                  <a:lnTo>
                    <a:pt x="57654" y="3384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49683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10268839" cy="7536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zövegdoboz 2"/>
          <p:cNvSpPr txBox="1"/>
          <p:nvPr/>
        </p:nvSpPr>
        <p:spPr>
          <a:xfrm>
            <a:off x="431800" y="850900"/>
            <a:ext cx="95885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hu-HU" sz="1600" smtClean="0">
                <a:solidFill>
                  <a:srgbClr val="FFFFFF"/>
                </a:solidFill>
                <a:latin typeface="Arial - 22"/>
              </a:rPr>
              <a:t>Tartalomjegyzék készítésénél először is a beírt címeket, alcímeket tegyük Címsor1, Címsor2 és Címsor3 stílusba.</a:t>
            </a:r>
            <a:endParaRPr lang="hu-HU" sz="1600">
              <a:solidFill>
                <a:srgbClr val="FFFFFF"/>
              </a:solidFill>
              <a:latin typeface="Arial - 22"/>
            </a:endParaRP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917700"/>
            <a:ext cx="8162925" cy="16414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Szövegdoboz 4"/>
          <p:cNvSpPr txBox="1"/>
          <p:nvPr/>
        </p:nvSpPr>
        <p:spPr>
          <a:xfrm>
            <a:off x="508000" y="4229100"/>
            <a:ext cx="95123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u-HU" sz="1600" smtClean="0">
                <a:solidFill>
                  <a:srgbClr val="FFFFFF"/>
                </a:solidFill>
                <a:latin typeface="Calibri - 22"/>
              </a:rPr>
              <a:t>Ha nem megfelelő a Stílus1 stílus formázásaakkor egy már Stilus1 stílusba tett szöveget formázzunk meg olyanra, amilyenre szeretnénk. Majd a formázott szövegen jobb egérgombbal hozzuk elő a helyi menüt és válasszuk ki a </a:t>
            </a:r>
            <a:r>
              <a:rPr lang="hu-HU" sz="1600" b="1" smtClean="0">
                <a:solidFill>
                  <a:srgbClr val="FFFFFF"/>
                </a:solidFill>
                <a:latin typeface="Calibri - 22"/>
              </a:rPr>
              <a:t>Stílusok </a:t>
            </a:r>
            <a:r>
              <a:rPr lang="pt-BR" sz="1600" smtClean="0">
                <a:solidFill>
                  <a:srgbClr val="FFFFFF"/>
                </a:solidFill>
                <a:latin typeface="Calibri - 22"/>
              </a:rPr>
              <a:t>menüpontot azon belül pedig a </a:t>
            </a:r>
            <a:r>
              <a:rPr lang="pt-BR" sz="1600" b="1" smtClean="0">
                <a:solidFill>
                  <a:srgbClr val="FFFFFF"/>
                </a:solidFill>
                <a:latin typeface="Calibri - 22"/>
              </a:rPr>
              <a:t>Címsor1 frissítése a kijelölés formátumára </a:t>
            </a:r>
            <a:r>
              <a:rPr lang="hu-HU" sz="1600" smtClean="0">
                <a:solidFill>
                  <a:srgbClr val="FFFFFF"/>
                </a:solidFill>
                <a:latin typeface="Calibri - 22"/>
              </a:rPr>
              <a:t>alpontot. Ebben az esetben látszik, hogy az eredeti Kezdőlap szalagon lévő Címsor1 formázottsága is megváltozik. Ezzel együtt az összes Címsor1 stílusba rakott cím formázása megváltozik.</a:t>
            </a:r>
          </a:p>
          <a:p>
            <a:r>
              <a:rPr lang="hu-HU" sz="1600" smtClean="0">
                <a:solidFill>
                  <a:srgbClr val="FFFFFF"/>
                </a:solidFill>
                <a:latin typeface="Calibri - 22"/>
              </a:rPr>
              <a:t>Így járhatunk el Címsor2 és Címsor3 esetén is.</a:t>
            </a:r>
            <a:endParaRPr lang="hu-HU" sz="1600">
              <a:solidFill>
                <a:srgbClr val="FFFFFF"/>
              </a:solidFill>
              <a:latin typeface="Calibri - 22"/>
            </a:endParaRPr>
          </a:p>
        </p:txBody>
      </p:sp>
    </p:spTree>
    <p:extLst>
      <p:ext uri="{BB962C8B-B14F-4D97-AF65-F5344CB8AC3E}">
        <p14:creationId xmlns:p14="http://schemas.microsoft.com/office/powerpoint/2010/main" val="372378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10268839" cy="7536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zövegdoboz 2"/>
          <p:cNvSpPr txBox="1"/>
          <p:nvPr/>
        </p:nvSpPr>
        <p:spPr>
          <a:xfrm>
            <a:off x="419100" y="647700"/>
            <a:ext cx="9245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hu-HU" sz="2700" b="1" smtClean="0">
                <a:solidFill>
                  <a:srgbClr val="FFFFFF"/>
                </a:solidFill>
                <a:latin typeface="Arial - 36"/>
              </a:rPr>
              <a:t>Tartalomjegyzék készítése</a:t>
            </a:r>
            <a:endParaRPr lang="hu-HU" sz="2700" b="1">
              <a:solidFill>
                <a:srgbClr val="FFFFFF"/>
              </a:solidFill>
              <a:latin typeface="Arial - 36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28600" y="1308100"/>
            <a:ext cx="9779000" cy="14927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u-HU" sz="1300" smtClean="0">
                <a:solidFill>
                  <a:srgbClr val="FFFFFF"/>
                </a:solidFill>
                <a:latin typeface="Calibri - 18"/>
              </a:rPr>
              <a:t>A tartalomjegyzéket az MS Word szövegszerkesztők segítségével automatikusan lehet generáltatni. Ahhoz, hogy a kívánt eredményt érjük el, jeleznünk kell a programnak, hogy mely címeket szeretnénk a  tartalomjegyzékben megjeleníteni.</a:t>
            </a:r>
          </a:p>
          <a:p>
            <a:r>
              <a:rPr lang="hu-HU" sz="1300" smtClean="0">
                <a:solidFill>
                  <a:srgbClr val="FFFFFF"/>
                </a:solidFill>
                <a:latin typeface="Calibri - 18"/>
              </a:rPr>
              <a:t>Az oldalszámok megjelenítése automatikus.</a:t>
            </a:r>
          </a:p>
          <a:p>
            <a:r>
              <a:rPr lang="hu-HU" sz="1300" smtClean="0">
                <a:solidFill>
                  <a:srgbClr val="FFFFFF"/>
                </a:solidFill>
                <a:latin typeface="Calibri - 18"/>
              </a:rPr>
              <a:t>Alapértelmezetten a Word a Címsor1-Címsor3 stílusokból generálja a tartalomjegyzéket.</a:t>
            </a:r>
          </a:p>
          <a:p>
            <a:r>
              <a:rPr lang="hu-HU" sz="1300" smtClean="0">
                <a:solidFill>
                  <a:srgbClr val="FFFFFF"/>
                </a:solidFill>
                <a:latin typeface="Calibri - 18"/>
              </a:rPr>
              <a:t>Ezért a címeket a Címsor stílusokba célszerű tenni.</a:t>
            </a:r>
          </a:p>
          <a:p>
            <a:r>
              <a:rPr lang="hu-HU" sz="1300" smtClean="0">
                <a:solidFill>
                  <a:srgbClr val="FFFFFF"/>
                </a:solidFill>
                <a:latin typeface="Calibri - 18"/>
              </a:rPr>
              <a:t>Háromnál többszintű tartalomjegyzék esetén további Címsor stílusokba tehetőek a címek, ehhez további beállításokat is szükséges megtenni.</a:t>
            </a:r>
            <a:endParaRPr lang="hu-HU" sz="1300">
              <a:solidFill>
                <a:srgbClr val="FFFFFF"/>
              </a:solidFill>
              <a:latin typeface="Calibri - 18"/>
            </a:endParaRPr>
          </a:p>
        </p:txBody>
      </p:sp>
      <p:pic>
        <p:nvPicPr>
          <p:cNvPr id="5" name="Kép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3365500"/>
            <a:ext cx="3213989" cy="37964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322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10268839" cy="7536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zövegdoboz 2"/>
          <p:cNvSpPr txBox="1"/>
          <p:nvPr/>
        </p:nvSpPr>
        <p:spPr>
          <a:xfrm>
            <a:off x="482600" y="685800"/>
            <a:ext cx="914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hu-HU" sz="2700" b="1" smtClean="0">
                <a:solidFill>
                  <a:srgbClr val="FFFFFF"/>
                </a:solidFill>
                <a:latin typeface="Arial - 36"/>
              </a:rPr>
              <a:t>Tartalomjegyzék frissítése</a:t>
            </a:r>
            <a:endParaRPr lang="hu-HU" sz="2700" b="1">
              <a:solidFill>
                <a:srgbClr val="FFFFFF"/>
              </a:solidFill>
              <a:latin typeface="Arial - 36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55600" y="1536700"/>
            <a:ext cx="92075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u-HU" sz="1600" smtClean="0">
                <a:solidFill>
                  <a:srgbClr val="FFFFFF"/>
                </a:solidFill>
                <a:latin typeface="Arial - 22"/>
              </a:rPr>
              <a:t>Ha módosulnak a címek szövegei, vagy azok más oldalra kerülnek át, akkor a tartalomjegyzéket frissíteni kell.</a:t>
            </a:r>
            <a:endParaRPr lang="hu-HU" sz="1600">
              <a:solidFill>
                <a:srgbClr val="FFFFFF"/>
              </a:solidFill>
              <a:latin typeface="Arial - 22"/>
            </a:endParaRPr>
          </a:p>
        </p:txBody>
      </p:sp>
      <p:pic>
        <p:nvPicPr>
          <p:cNvPr id="5" name="Kép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209800"/>
            <a:ext cx="9156700" cy="4940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Kép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2286000"/>
            <a:ext cx="3632200" cy="1892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4037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10268839" cy="7536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9641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Egyéni</PresentationFormat>
  <Paragraphs>19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5" baseType="lpstr">
      <vt:lpstr>Arial</vt:lpstr>
      <vt:lpstr>Calibri - 22</vt:lpstr>
      <vt:lpstr>Calibri - 18</vt:lpstr>
      <vt:lpstr>Times New Roman - 26</vt:lpstr>
      <vt:lpstr>Calibri</vt:lpstr>
      <vt:lpstr>Arial - 22</vt:lpstr>
      <vt:lpstr>Arial - 36</vt:lpstr>
      <vt:lpstr>Calibri - 20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Ambrus</dc:creator>
  <cp:lastModifiedBy>Ambrus</cp:lastModifiedBy>
  <cp:revision>1</cp:revision>
  <dcterms:created xsi:type="dcterms:W3CDTF">2014-10-19T17:15:34Z</dcterms:created>
  <dcterms:modified xsi:type="dcterms:W3CDTF">2014-10-19T17:15:40Z</dcterms:modified>
</cp:coreProperties>
</file>